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D1E"/>
    <a:srgbClr val="E8EEF4"/>
    <a:srgbClr val="F4F7FA"/>
    <a:srgbClr val="DDE4EB"/>
    <a:srgbClr val="AFC1D1"/>
    <a:srgbClr val="B0C6DA"/>
    <a:srgbClr val="9CB7D0"/>
    <a:srgbClr val="477197"/>
    <a:srgbClr val="6685A2"/>
    <a:srgbClr val="E5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189" autoAdjust="0"/>
  </p:normalViewPr>
  <p:slideViewPr>
    <p:cSldViewPr snapToGrid="0">
      <p:cViewPr varScale="1">
        <p:scale>
          <a:sx n="100" d="100"/>
          <a:sy n="100" d="100"/>
        </p:scale>
        <p:origin x="9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senis Prelorentzos" userId="5cc9ad70-75d4-4587-b037-9c41a8f07040" providerId="ADAL" clId="{0F53708B-3BEC-4815-B97C-4F72623B60E2}"/>
    <pc:docChg chg="undo custSel addSld delSld modSld modMainMaster modNotesMaster">
      <pc:chgData name="Arsenis Prelorentzos" userId="5cc9ad70-75d4-4587-b037-9c41a8f07040" providerId="ADAL" clId="{0F53708B-3BEC-4815-B97C-4F72623B60E2}" dt="2022-11-02T12:58:33.373" v="4725" actId="1035"/>
      <pc:docMkLst>
        <pc:docMk/>
      </pc:docMkLst>
      <pc:sldChg chg="addSp delSp modSp del mod modNotes">
        <pc:chgData name="Arsenis Prelorentzos" userId="5cc9ad70-75d4-4587-b037-9c41a8f07040" providerId="ADAL" clId="{0F53708B-3BEC-4815-B97C-4F72623B60E2}" dt="2022-10-24T10:41:54.469" v="1482" actId="47"/>
        <pc:sldMkLst>
          <pc:docMk/>
          <pc:sldMk cId="397735716" sldId="258"/>
        </pc:sldMkLst>
        <pc:spChg chg="add mod">
          <ac:chgData name="Arsenis Prelorentzos" userId="5cc9ad70-75d4-4587-b037-9c41a8f07040" providerId="ADAL" clId="{0F53708B-3BEC-4815-B97C-4F72623B60E2}" dt="2022-10-24T09:55:12.826" v="985" actId="207"/>
          <ac:spMkLst>
            <pc:docMk/>
            <pc:sldMk cId="397735716" sldId="258"/>
            <ac:spMk id="8" creationId="{5B162F19-5C81-0C25-00D3-C7BD4DCB19E3}"/>
          </ac:spMkLst>
        </pc:spChg>
        <pc:spChg chg="add mod">
          <ac:chgData name="Arsenis Prelorentzos" userId="5cc9ad70-75d4-4587-b037-9c41a8f07040" providerId="ADAL" clId="{0F53708B-3BEC-4815-B97C-4F72623B60E2}" dt="2022-10-24T08:50:51.108" v="684" actId="12788"/>
          <ac:spMkLst>
            <pc:docMk/>
            <pc:sldMk cId="397735716" sldId="258"/>
            <ac:spMk id="9" creationId="{4BA81516-774B-D011-FB4E-3C1E95E10E37}"/>
          </ac:spMkLst>
        </pc:spChg>
        <pc:spChg chg="add mod">
          <ac:chgData name="Arsenis Prelorentzos" userId="5cc9ad70-75d4-4587-b037-9c41a8f07040" providerId="ADAL" clId="{0F53708B-3BEC-4815-B97C-4F72623B60E2}" dt="2022-10-24T09:55:02.534" v="984" actId="207"/>
          <ac:spMkLst>
            <pc:docMk/>
            <pc:sldMk cId="397735716" sldId="258"/>
            <ac:spMk id="10" creationId="{DFFAAB05-42D8-E413-EAEA-4F8537F75157}"/>
          </ac:spMkLst>
        </pc:spChg>
        <pc:spChg chg="add mod">
          <ac:chgData name="Arsenis Prelorentzos" userId="5cc9ad70-75d4-4587-b037-9c41a8f07040" providerId="ADAL" clId="{0F53708B-3BEC-4815-B97C-4F72623B60E2}" dt="2022-10-24T08:51:09.254" v="687" actId="12788"/>
          <ac:spMkLst>
            <pc:docMk/>
            <pc:sldMk cId="397735716" sldId="258"/>
            <ac:spMk id="11" creationId="{7297DE83-4D06-66A0-E1B4-31E8BFBA5FE4}"/>
          </ac:spMkLst>
        </pc:spChg>
        <pc:spChg chg="add mod">
          <ac:chgData name="Arsenis Prelorentzos" userId="5cc9ad70-75d4-4587-b037-9c41a8f07040" providerId="ADAL" clId="{0F53708B-3BEC-4815-B97C-4F72623B60E2}" dt="2022-10-24T08:51:12.982" v="688" actId="12788"/>
          <ac:spMkLst>
            <pc:docMk/>
            <pc:sldMk cId="397735716" sldId="258"/>
            <ac:spMk id="12" creationId="{0BBD7B7F-1641-E5E6-1C8E-6B925B0BCF46}"/>
          </ac:spMkLst>
        </pc:spChg>
        <pc:spChg chg="add mod">
          <ac:chgData name="Arsenis Prelorentzos" userId="5cc9ad70-75d4-4587-b037-9c41a8f07040" providerId="ADAL" clId="{0F53708B-3BEC-4815-B97C-4F72623B60E2}" dt="2022-10-24T08:51:39.249" v="715" actId="12788"/>
          <ac:spMkLst>
            <pc:docMk/>
            <pc:sldMk cId="397735716" sldId="258"/>
            <ac:spMk id="13" creationId="{D34B389B-F9A4-687E-78A3-B105F47071A5}"/>
          </ac:spMkLst>
        </pc:spChg>
        <pc:spChg chg="add mod">
          <ac:chgData name="Arsenis Prelorentzos" userId="5cc9ad70-75d4-4587-b037-9c41a8f07040" providerId="ADAL" clId="{0F53708B-3BEC-4815-B97C-4F72623B60E2}" dt="2022-10-24T09:49:17.532" v="891" actId="1076"/>
          <ac:spMkLst>
            <pc:docMk/>
            <pc:sldMk cId="397735716" sldId="258"/>
            <ac:spMk id="14" creationId="{635346E2-7591-5BB0-47B1-1F9E02710755}"/>
          </ac:spMkLst>
        </pc:spChg>
        <pc:spChg chg="add mod">
          <ac:chgData name="Arsenis Prelorentzos" userId="5cc9ad70-75d4-4587-b037-9c41a8f07040" providerId="ADAL" clId="{0F53708B-3BEC-4815-B97C-4F72623B60E2}" dt="2022-10-24T09:15:47.823" v="752" actId="1076"/>
          <ac:spMkLst>
            <pc:docMk/>
            <pc:sldMk cId="397735716" sldId="258"/>
            <ac:spMk id="15" creationId="{41A2B2E6-FF06-1F4B-C892-8B6FF7A555B3}"/>
          </ac:spMkLst>
        </pc:spChg>
        <pc:spChg chg="add mod">
          <ac:chgData name="Arsenis Prelorentzos" userId="5cc9ad70-75d4-4587-b037-9c41a8f07040" providerId="ADAL" clId="{0F53708B-3BEC-4815-B97C-4F72623B60E2}" dt="2022-10-24T09:21:53.895" v="819" actId="1076"/>
          <ac:spMkLst>
            <pc:docMk/>
            <pc:sldMk cId="397735716" sldId="258"/>
            <ac:spMk id="18" creationId="{328B6F16-5DF4-6CD8-2AF3-ED6BD4F2446C}"/>
          </ac:spMkLst>
        </pc:spChg>
        <pc:spChg chg="add mod">
          <ac:chgData name="Arsenis Prelorentzos" userId="5cc9ad70-75d4-4587-b037-9c41a8f07040" providerId="ADAL" clId="{0F53708B-3BEC-4815-B97C-4F72623B60E2}" dt="2022-10-24T09:22:20.647" v="822" actId="1076"/>
          <ac:spMkLst>
            <pc:docMk/>
            <pc:sldMk cId="397735716" sldId="258"/>
            <ac:spMk id="22" creationId="{0DD09F46-97BB-BA67-5750-8CE09CD46A55}"/>
          </ac:spMkLst>
        </pc:spChg>
        <pc:spChg chg="add mod">
          <ac:chgData name="Arsenis Prelorentzos" userId="5cc9ad70-75d4-4587-b037-9c41a8f07040" providerId="ADAL" clId="{0F53708B-3BEC-4815-B97C-4F72623B60E2}" dt="2022-10-24T09:49:58.232" v="911" actId="1076"/>
          <ac:spMkLst>
            <pc:docMk/>
            <pc:sldMk cId="397735716" sldId="258"/>
            <ac:spMk id="25" creationId="{5748C7AE-FFB4-ABFD-C786-50EE0066ADF2}"/>
          </ac:spMkLst>
        </pc:spChg>
        <pc:spChg chg="add del mod">
          <ac:chgData name="Arsenis Prelorentzos" userId="5cc9ad70-75d4-4587-b037-9c41a8f07040" providerId="ADAL" clId="{0F53708B-3BEC-4815-B97C-4F72623B60E2}" dt="2022-10-24T09:53:05.271" v="931" actId="478"/>
          <ac:spMkLst>
            <pc:docMk/>
            <pc:sldMk cId="397735716" sldId="258"/>
            <ac:spMk id="26" creationId="{E761D8DE-4A11-76D4-0FEC-472A23B033DC}"/>
          </ac:spMkLst>
        </pc:spChg>
        <pc:spChg chg="add mod ord">
          <ac:chgData name="Arsenis Prelorentzos" userId="5cc9ad70-75d4-4587-b037-9c41a8f07040" providerId="ADAL" clId="{0F53708B-3BEC-4815-B97C-4F72623B60E2}" dt="2022-10-24T09:54:43.291" v="983" actId="1076"/>
          <ac:spMkLst>
            <pc:docMk/>
            <pc:sldMk cId="397735716" sldId="258"/>
            <ac:spMk id="28" creationId="{BA2DA1A0-D1F8-C83F-EB36-0BF2804A2E9F}"/>
          </ac:spMkLst>
        </pc:spChg>
        <pc:picChg chg="add mod">
          <ac:chgData name="Arsenis Prelorentzos" userId="5cc9ad70-75d4-4587-b037-9c41a8f07040" providerId="ADAL" clId="{0F53708B-3BEC-4815-B97C-4F72623B60E2}" dt="2022-10-24T08:35:54.541" v="43" actId="14100"/>
          <ac:picMkLst>
            <pc:docMk/>
            <pc:sldMk cId="397735716" sldId="258"/>
            <ac:picMk id="3" creationId="{4030F43C-23A7-BEB0-EFB3-5C5ABCC659BB}"/>
          </ac:picMkLst>
        </pc:picChg>
        <pc:picChg chg="add mod">
          <ac:chgData name="Arsenis Prelorentzos" userId="5cc9ad70-75d4-4587-b037-9c41a8f07040" providerId="ADAL" clId="{0F53708B-3BEC-4815-B97C-4F72623B60E2}" dt="2022-10-24T08:50:00.121" v="576" actId="1036"/>
          <ac:picMkLst>
            <pc:docMk/>
            <pc:sldMk cId="397735716" sldId="258"/>
            <ac:picMk id="5" creationId="{FB0C9409-58A5-3018-B441-51DCACBD30CA}"/>
          </ac:picMkLst>
        </pc:picChg>
        <pc:picChg chg="add mod">
          <ac:chgData name="Arsenis Prelorentzos" userId="5cc9ad70-75d4-4587-b037-9c41a8f07040" providerId="ADAL" clId="{0F53708B-3BEC-4815-B97C-4F72623B60E2}" dt="2022-10-24T08:50:02.189" v="578" actId="1036"/>
          <ac:picMkLst>
            <pc:docMk/>
            <pc:sldMk cId="397735716" sldId="258"/>
            <ac:picMk id="7" creationId="{ADCF780C-39D9-3EE1-97F1-C7D42A23E375}"/>
          </ac:picMkLst>
        </pc:picChg>
        <pc:picChg chg="add mod">
          <ac:chgData name="Arsenis Prelorentzos" userId="5cc9ad70-75d4-4587-b037-9c41a8f07040" providerId="ADAL" clId="{0F53708B-3BEC-4815-B97C-4F72623B60E2}" dt="2022-10-24T09:21:48.862" v="818" actId="1076"/>
          <ac:picMkLst>
            <pc:docMk/>
            <pc:sldMk cId="397735716" sldId="258"/>
            <ac:picMk id="17" creationId="{F84449EE-0190-664B-281A-DA383163684C}"/>
          </ac:picMkLst>
        </pc:picChg>
        <pc:picChg chg="add del mod">
          <ac:chgData name="Arsenis Prelorentzos" userId="5cc9ad70-75d4-4587-b037-9c41a8f07040" providerId="ADAL" clId="{0F53708B-3BEC-4815-B97C-4F72623B60E2}" dt="2022-10-24T09:18:56.966" v="781" actId="478"/>
          <ac:picMkLst>
            <pc:docMk/>
            <pc:sldMk cId="397735716" sldId="258"/>
            <ac:picMk id="19" creationId="{3E13AC9C-FD2F-F08D-5EEF-F52C2FA4101F}"/>
          </ac:picMkLst>
        </pc:picChg>
        <pc:picChg chg="add mod">
          <ac:chgData name="Arsenis Prelorentzos" userId="5cc9ad70-75d4-4587-b037-9c41a8f07040" providerId="ADAL" clId="{0F53708B-3BEC-4815-B97C-4F72623B60E2}" dt="2022-10-24T09:22:11.631" v="820" actId="1076"/>
          <ac:picMkLst>
            <pc:docMk/>
            <pc:sldMk cId="397735716" sldId="258"/>
            <ac:picMk id="21" creationId="{DD1B7836-8A3F-9BDC-1A26-D9A97B3477F8}"/>
          </ac:picMkLst>
        </pc:picChg>
        <pc:picChg chg="add mod">
          <ac:chgData name="Arsenis Prelorentzos" userId="5cc9ad70-75d4-4587-b037-9c41a8f07040" providerId="ADAL" clId="{0F53708B-3BEC-4815-B97C-4F72623B60E2}" dt="2022-10-24T09:23:06.283" v="823" actId="1076"/>
          <ac:picMkLst>
            <pc:docMk/>
            <pc:sldMk cId="397735716" sldId="258"/>
            <ac:picMk id="24" creationId="{9A83893C-35E9-DCC4-06F0-753251C05492}"/>
          </ac:picMkLst>
        </pc:picChg>
        <pc:picChg chg="add del mod ord">
          <ac:chgData name="Arsenis Prelorentzos" userId="5cc9ad70-75d4-4587-b037-9c41a8f07040" providerId="ADAL" clId="{0F53708B-3BEC-4815-B97C-4F72623B60E2}" dt="2022-10-24T09:53:40.889" v="959" actId="478"/>
          <ac:picMkLst>
            <pc:docMk/>
            <pc:sldMk cId="397735716" sldId="258"/>
            <ac:picMk id="27" creationId="{B7202B3C-1870-9A15-2AC1-509CF11CF1BF}"/>
          </ac:picMkLst>
        </pc:picChg>
      </pc:sldChg>
      <pc:sldChg chg="addSp delSp modSp add del mod">
        <pc:chgData name="Arsenis Prelorentzos" userId="5cc9ad70-75d4-4587-b037-9c41a8f07040" providerId="ADAL" clId="{0F53708B-3BEC-4815-B97C-4F72623B60E2}" dt="2022-10-24T10:41:46.981" v="1481" actId="2696"/>
        <pc:sldMkLst>
          <pc:docMk/>
          <pc:sldMk cId="3663302128" sldId="259"/>
        </pc:sldMkLst>
        <pc:spChg chg="mod">
          <ac:chgData name="Arsenis Prelorentzos" userId="5cc9ad70-75d4-4587-b037-9c41a8f07040" providerId="ADAL" clId="{0F53708B-3BEC-4815-B97C-4F72623B60E2}" dt="2022-10-24T10:18:55.333" v="1054" actId="207"/>
          <ac:spMkLst>
            <pc:docMk/>
            <pc:sldMk cId="3663302128" sldId="259"/>
            <ac:spMk id="8" creationId="{5B162F19-5C81-0C25-00D3-C7BD4DCB19E3}"/>
          </ac:spMkLst>
        </pc:spChg>
        <pc:spChg chg="mod">
          <ac:chgData name="Arsenis Prelorentzos" userId="5cc9ad70-75d4-4587-b037-9c41a8f07040" providerId="ADAL" clId="{0F53708B-3BEC-4815-B97C-4F72623B60E2}" dt="2022-10-24T10:19:17.905" v="1055" actId="207"/>
          <ac:spMkLst>
            <pc:docMk/>
            <pc:sldMk cId="3663302128" sldId="259"/>
            <ac:spMk id="12" creationId="{0BBD7B7F-1641-E5E6-1C8E-6B925B0BCF46}"/>
          </ac:spMkLst>
        </pc:spChg>
        <pc:spChg chg="del">
          <ac:chgData name="Arsenis Prelorentzos" userId="5cc9ad70-75d4-4587-b037-9c41a8f07040" providerId="ADAL" clId="{0F53708B-3BEC-4815-B97C-4F72623B60E2}" dt="2022-10-24T10:13:55.279" v="987" actId="478"/>
          <ac:spMkLst>
            <pc:docMk/>
            <pc:sldMk cId="3663302128" sldId="259"/>
            <ac:spMk id="14" creationId="{635346E2-7591-5BB0-47B1-1F9E02710755}"/>
          </ac:spMkLst>
        </pc:spChg>
        <pc:spChg chg="mod topLvl">
          <ac:chgData name="Arsenis Prelorentzos" userId="5cc9ad70-75d4-4587-b037-9c41a8f07040" providerId="ADAL" clId="{0F53708B-3BEC-4815-B97C-4F72623B60E2}" dt="2022-10-24T10:20:10.042" v="1060" actId="207"/>
          <ac:spMkLst>
            <pc:docMk/>
            <pc:sldMk cId="3663302128" sldId="259"/>
            <ac:spMk id="15" creationId="{41A2B2E6-FF06-1F4B-C892-8B6FF7A555B3}"/>
          </ac:spMkLst>
        </pc:spChg>
        <pc:spChg chg="mod topLvl">
          <ac:chgData name="Arsenis Prelorentzos" userId="5cc9ad70-75d4-4587-b037-9c41a8f07040" providerId="ADAL" clId="{0F53708B-3BEC-4815-B97C-4F72623B60E2}" dt="2022-10-24T10:31:50.421" v="1176" actId="1076"/>
          <ac:spMkLst>
            <pc:docMk/>
            <pc:sldMk cId="3663302128" sldId="259"/>
            <ac:spMk id="18" creationId="{328B6F16-5DF4-6CD8-2AF3-ED6BD4F2446C}"/>
          </ac:spMkLst>
        </pc:spChg>
        <pc:spChg chg="mod topLvl">
          <ac:chgData name="Arsenis Prelorentzos" userId="5cc9ad70-75d4-4587-b037-9c41a8f07040" providerId="ADAL" clId="{0F53708B-3BEC-4815-B97C-4F72623B60E2}" dt="2022-10-24T10:31:56.644" v="1178" actId="1076"/>
          <ac:spMkLst>
            <pc:docMk/>
            <pc:sldMk cId="3663302128" sldId="259"/>
            <ac:spMk id="22" creationId="{0DD09F46-97BB-BA67-5750-8CE09CD46A55}"/>
          </ac:spMkLst>
        </pc:spChg>
        <pc:spChg chg="mod topLvl">
          <ac:chgData name="Arsenis Prelorentzos" userId="5cc9ad70-75d4-4587-b037-9c41a8f07040" providerId="ADAL" clId="{0F53708B-3BEC-4815-B97C-4F72623B60E2}" dt="2022-10-24T10:32:10.276" v="1180" actId="1076"/>
          <ac:spMkLst>
            <pc:docMk/>
            <pc:sldMk cId="3663302128" sldId="259"/>
            <ac:spMk id="25" creationId="{5748C7AE-FFB4-ABFD-C786-50EE0066ADF2}"/>
          </ac:spMkLst>
        </pc:spChg>
        <pc:spChg chg="add del mod topLvl">
          <ac:chgData name="Arsenis Prelorentzos" userId="5cc9ad70-75d4-4587-b037-9c41a8f07040" providerId="ADAL" clId="{0F53708B-3BEC-4815-B97C-4F72623B60E2}" dt="2022-10-24T10:22:25.331" v="1075" actId="478"/>
          <ac:spMkLst>
            <pc:docMk/>
            <pc:sldMk cId="3663302128" sldId="259"/>
            <ac:spMk id="26" creationId="{189B3369-EF21-A619-3763-664E0CA0C6BC}"/>
          </ac:spMkLst>
        </pc:spChg>
        <pc:spChg chg="del">
          <ac:chgData name="Arsenis Prelorentzos" userId="5cc9ad70-75d4-4587-b037-9c41a8f07040" providerId="ADAL" clId="{0F53708B-3BEC-4815-B97C-4F72623B60E2}" dt="2022-10-24T10:13:56.412" v="988" actId="478"/>
          <ac:spMkLst>
            <pc:docMk/>
            <pc:sldMk cId="3663302128" sldId="259"/>
            <ac:spMk id="28" creationId="{BA2DA1A0-D1F8-C83F-EB36-0BF2804A2E9F}"/>
          </ac:spMkLst>
        </pc:spChg>
        <pc:spChg chg="mod">
          <ac:chgData name="Arsenis Prelorentzos" userId="5cc9ad70-75d4-4587-b037-9c41a8f07040" providerId="ADAL" clId="{0F53708B-3BEC-4815-B97C-4F72623B60E2}" dt="2022-10-24T10:19:58.465" v="1058" actId="208"/>
          <ac:spMkLst>
            <pc:docMk/>
            <pc:sldMk cId="3663302128" sldId="259"/>
            <ac:spMk id="31" creationId="{AF728885-DA2E-173B-15E9-C96F3B3CD1B2}"/>
          </ac:spMkLst>
        </pc:spChg>
        <pc:spChg chg="mod">
          <ac:chgData name="Arsenis Prelorentzos" userId="5cc9ad70-75d4-4587-b037-9c41a8f07040" providerId="ADAL" clId="{0F53708B-3BEC-4815-B97C-4F72623B60E2}" dt="2022-10-24T10:21:49.417" v="1070"/>
          <ac:spMkLst>
            <pc:docMk/>
            <pc:sldMk cId="3663302128" sldId="259"/>
            <ac:spMk id="35" creationId="{EC978A19-6725-09E4-A8C4-867B2AE5BC52}"/>
          </ac:spMkLst>
        </pc:spChg>
        <pc:spChg chg="add mod">
          <ac:chgData name="Arsenis Prelorentzos" userId="5cc9ad70-75d4-4587-b037-9c41a8f07040" providerId="ADAL" clId="{0F53708B-3BEC-4815-B97C-4F72623B60E2}" dt="2022-10-24T10:27:12.095" v="1112" actId="164"/>
          <ac:spMkLst>
            <pc:docMk/>
            <pc:sldMk cId="3663302128" sldId="259"/>
            <ac:spMk id="41" creationId="{0A5DD79B-B0EC-2521-BBCD-2DFF9DA3DFD4}"/>
          </ac:spMkLst>
        </pc:spChg>
        <pc:spChg chg="mod">
          <ac:chgData name="Arsenis Prelorentzos" userId="5cc9ad70-75d4-4587-b037-9c41a8f07040" providerId="ADAL" clId="{0F53708B-3BEC-4815-B97C-4F72623B60E2}" dt="2022-10-24T10:27:43.776" v="1118" actId="208"/>
          <ac:spMkLst>
            <pc:docMk/>
            <pc:sldMk cId="3663302128" sldId="259"/>
            <ac:spMk id="45" creationId="{359CCE1B-B53A-C297-E37A-4BA90215182D}"/>
          </ac:spMkLst>
        </pc:spChg>
        <pc:spChg chg="mod">
          <ac:chgData name="Arsenis Prelorentzos" userId="5cc9ad70-75d4-4587-b037-9c41a8f07040" providerId="ADAL" clId="{0F53708B-3BEC-4815-B97C-4F72623B60E2}" dt="2022-10-24T10:28:02.400" v="1126"/>
          <ac:spMkLst>
            <pc:docMk/>
            <pc:sldMk cId="3663302128" sldId="259"/>
            <ac:spMk id="48" creationId="{B180DF6E-5EB9-9A42-67AE-ED8E58502545}"/>
          </ac:spMkLst>
        </pc:spChg>
        <pc:spChg chg="mod">
          <ac:chgData name="Arsenis Prelorentzos" userId="5cc9ad70-75d4-4587-b037-9c41a8f07040" providerId="ADAL" clId="{0F53708B-3BEC-4815-B97C-4F72623B60E2}" dt="2022-10-24T10:28:07.711" v="1127"/>
          <ac:spMkLst>
            <pc:docMk/>
            <pc:sldMk cId="3663302128" sldId="259"/>
            <ac:spMk id="51" creationId="{71362BE0-003B-3903-1B79-2EFF73260365}"/>
          </ac:spMkLst>
        </pc:spChg>
        <pc:spChg chg="mod">
          <ac:chgData name="Arsenis Prelorentzos" userId="5cc9ad70-75d4-4587-b037-9c41a8f07040" providerId="ADAL" clId="{0F53708B-3BEC-4815-B97C-4F72623B60E2}" dt="2022-10-24T10:28:38.763" v="1134"/>
          <ac:spMkLst>
            <pc:docMk/>
            <pc:sldMk cId="3663302128" sldId="259"/>
            <ac:spMk id="54" creationId="{3AC6CC6D-A13D-938F-7002-593FE55337EB}"/>
          </ac:spMkLst>
        </pc:spChg>
        <pc:spChg chg="add mod">
          <ac:chgData name="Arsenis Prelorentzos" userId="5cc9ad70-75d4-4587-b037-9c41a8f07040" providerId="ADAL" clId="{0F53708B-3BEC-4815-B97C-4F72623B60E2}" dt="2022-10-24T10:36:10.835" v="1354" actId="12788"/>
          <ac:spMkLst>
            <pc:docMk/>
            <pc:sldMk cId="3663302128" sldId="259"/>
            <ac:spMk id="55" creationId="{BD9C7826-D4A7-3FBF-332A-03A7340BE670}"/>
          </ac:spMkLst>
        </pc:spChg>
        <pc:grpChg chg="add del mod topLvl">
          <ac:chgData name="Arsenis Prelorentzos" userId="5cc9ad70-75d4-4587-b037-9c41a8f07040" providerId="ADAL" clId="{0F53708B-3BEC-4815-B97C-4F72623B60E2}" dt="2022-10-24T10:22:25.331" v="1075" actId="478"/>
          <ac:grpSpMkLst>
            <pc:docMk/>
            <pc:sldMk cId="3663302128" sldId="259"/>
            <ac:grpSpMk id="27" creationId="{1BE05B12-0671-C930-4277-D7857CE725C1}"/>
          </ac:grpSpMkLst>
        </pc:grpChg>
        <pc:grpChg chg="add del mod topLvl">
          <ac:chgData name="Arsenis Prelorentzos" userId="5cc9ad70-75d4-4587-b037-9c41a8f07040" providerId="ADAL" clId="{0F53708B-3BEC-4815-B97C-4F72623B60E2}" dt="2022-10-24T10:27:46.838" v="1119" actId="478"/>
          <ac:grpSpMkLst>
            <pc:docMk/>
            <pc:sldMk cId="3663302128" sldId="259"/>
            <ac:grpSpMk id="29" creationId="{EF518B04-F592-DC81-AFF2-C032724CD2AD}"/>
          </ac:grpSpMkLst>
        </pc:grpChg>
        <pc:grpChg chg="add del mod">
          <ac:chgData name="Arsenis Prelorentzos" userId="5cc9ad70-75d4-4587-b037-9c41a8f07040" providerId="ADAL" clId="{0F53708B-3BEC-4815-B97C-4F72623B60E2}" dt="2022-10-24T10:18:27.574" v="1053" actId="165"/>
          <ac:grpSpMkLst>
            <pc:docMk/>
            <pc:sldMk cId="3663302128" sldId="259"/>
            <ac:grpSpMk id="32" creationId="{69DA7BA2-8BE2-7FE9-CC90-58FFC53F38F9}"/>
          </ac:grpSpMkLst>
        </pc:grpChg>
        <pc:grpChg chg="add del mod">
          <ac:chgData name="Arsenis Prelorentzos" userId="5cc9ad70-75d4-4587-b037-9c41a8f07040" providerId="ADAL" clId="{0F53708B-3BEC-4815-B97C-4F72623B60E2}" dt="2022-10-24T10:23:27.825" v="1081" actId="478"/>
          <ac:grpSpMkLst>
            <pc:docMk/>
            <pc:sldMk cId="3663302128" sldId="259"/>
            <ac:grpSpMk id="33" creationId="{4E0D577B-57DF-0CE8-6718-1CCC2461DB11}"/>
          </ac:grpSpMkLst>
        </pc:grpChg>
        <pc:grpChg chg="add mod">
          <ac:chgData name="Arsenis Prelorentzos" userId="5cc9ad70-75d4-4587-b037-9c41a8f07040" providerId="ADAL" clId="{0F53708B-3BEC-4815-B97C-4F72623B60E2}" dt="2022-10-24T10:27:56.786" v="1125" actId="1037"/>
          <ac:grpSpMkLst>
            <pc:docMk/>
            <pc:sldMk cId="3663302128" sldId="259"/>
            <ac:grpSpMk id="42" creationId="{A1E4DBA3-CCD6-62C7-B079-9C510FB5750A}"/>
          </ac:grpSpMkLst>
        </pc:grpChg>
        <pc:grpChg chg="add mod">
          <ac:chgData name="Arsenis Prelorentzos" userId="5cc9ad70-75d4-4587-b037-9c41a8f07040" providerId="ADAL" clId="{0F53708B-3BEC-4815-B97C-4F72623B60E2}" dt="2022-10-24T10:27:39.105" v="1117" actId="1076"/>
          <ac:grpSpMkLst>
            <pc:docMk/>
            <pc:sldMk cId="3663302128" sldId="259"/>
            <ac:grpSpMk id="43" creationId="{89849AFA-9D34-72B3-67B9-DDF43645F3BC}"/>
          </ac:grpSpMkLst>
        </pc:grpChg>
        <pc:grpChg chg="add del mod">
          <ac:chgData name="Arsenis Prelorentzos" userId="5cc9ad70-75d4-4587-b037-9c41a8f07040" providerId="ADAL" clId="{0F53708B-3BEC-4815-B97C-4F72623B60E2}" dt="2022-10-24T10:28:27.069" v="1132" actId="478"/>
          <ac:grpSpMkLst>
            <pc:docMk/>
            <pc:sldMk cId="3663302128" sldId="259"/>
            <ac:grpSpMk id="46" creationId="{D4B2BF83-6211-B505-2C9C-0B1A7707B434}"/>
          </ac:grpSpMkLst>
        </pc:grpChg>
        <pc:grpChg chg="add mod">
          <ac:chgData name="Arsenis Prelorentzos" userId="5cc9ad70-75d4-4587-b037-9c41a8f07040" providerId="ADAL" clId="{0F53708B-3BEC-4815-B97C-4F72623B60E2}" dt="2022-10-24T10:28:33.615" v="1133" actId="1076"/>
          <ac:grpSpMkLst>
            <pc:docMk/>
            <pc:sldMk cId="3663302128" sldId="259"/>
            <ac:grpSpMk id="49" creationId="{E5E86341-4BED-84C5-1F86-E851604CADDF}"/>
          </ac:grpSpMkLst>
        </pc:grpChg>
        <pc:grpChg chg="add mod">
          <ac:chgData name="Arsenis Prelorentzos" userId="5cc9ad70-75d4-4587-b037-9c41a8f07040" providerId="ADAL" clId="{0F53708B-3BEC-4815-B97C-4F72623B60E2}" dt="2022-10-24T10:29:00.071" v="1138" actId="1076"/>
          <ac:grpSpMkLst>
            <pc:docMk/>
            <pc:sldMk cId="3663302128" sldId="259"/>
            <ac:grpSpMk id="52" creationId="{29D1A52C-F51D-A362-FFCD-1EDB46BDFCA4}"/>
          </ac:grpSpMkLst>
        </pc:grpChg>
        <pc:picChg chg="mod">
          <ac:chgData name="Arsenis Prelorentzos" userId="5cc9ad70-75d4-4587-b037-9c41a8f07040" providerId="ADAL" clId="{0F53708B-3BEC-4815-B97C-4F72623B60E2}" dt="2022-10-24T10:35:56.708" v="1352" actId="12788"/>
          <ac:picMkLst>
            <pc:docMk/>
            <pc:sldMk cId="3663302128" sldId="259"/>
            <ac:picMk id="3" creationId="{4030F43C-23A7-BEB0-EFB3-5C5ABCC659BB}"/>
          </ac:picMkLst>
        </pc:picChg>
        <pc:picChg chg="mod topLvl">
          <ac:chgData name="Arsenis Prelorentzos" userId="5cc9ad70-75d4-4587-b037-9c41a8f07040" providerId="ADAL" clId="{0F53708B-3BEC-4815-B97C-4F72623B60E2}" dt="2022-10-24T10:31:47.639" v="1175" actId="1036"/>
          <ac:picMkLst>
            <pc:docMk/>
            <pc:sldMk cId="3663302128" sldId="259"/>
            <ac:picMk id="17" creationId="{F84449EE-0190-664B-281A-DA383163684C}"/>
          </ac:picMkLst>
        </pc:picChg>
        <pc:picChg chg="mod topLvl">
          <ac:chgData name="Arsenis Prelorentzos" userId="5cc9ad70-75d4-4587-b037-9c41a8f07040" providerId="ADAL" clId="{0F53708B-3BEC-4815-B97C-4F72623B60E2}" dt="2022-10-24T10:31:53.460" v="1177" actId="1076"/>
          <ac:picMkLst>
            <pc:docMk/>
            <pc:sldMk cId="3663302128" sldId="259"/>
            <ac:picMk id="21" creationId="{DD1B7836-8A3F-9BDC-1A26-D9A97B3477F8}"/>
          </ac:picMkLst>
        </pc:picChg>
        <pc:picChg chg="mod topLvl">
          <ac:chgData name="Arsenis Prelorentzos" userId="5cc9ad70-75d4-4587-b037-9c41a8f07040" providerId="ADAL" clId="{0F53708B-3BEC-4815-B97C-4F72623B60E2}" dt="2022-10-24T10:31:59.197" v="1179" actId="1076"/>
          <ac:picMkLst>
            <pc:docMk/>
            <pc:sldMk cId="3663302128" sldId="259"/>
            <ac:picMk id="24" creationId="{9A83893C-35E9-DCC4-06F0-753251C05492}"/>
          </ac:picMkLst>
        </pc:picChg>
        <pc:picChg chg="add mod">
          <ac:chgData name="Arsenis Prelorentzos" userId="5cc9ad70-75d4-4587-b037-9c41a8f07040" providerId="ADAL" clId="{0F53708B-3BEC-4815-B97C-4F72623B60E2}" dt="2022-10-24T10:36:28.967" v="1359" actId="1076"/>
          <ac:picMkLst>
            <pc:docMk/>
            <pc:sldMk cId="3663302128" sldId="259"/>
            <ac:picMk id="57" creationId="{8B7C0D86-2227-32D4-F1CC-BD6F6EB98E7E}"/>
          </ac:picMkLst>
        </pc:picChg>
        <pc:cxnChg chg="add del">
          <ac:chgData name="Arsenis Prelorentzos" userId="5cc9ad70-75d4-4587-b037-9c41a8f07040" providerId="ADAL" clId="{0F53708B-3BEC-4815-B97C-4F72623B60E2}" dt="2022-10-24T10:14:25.059" v="990" actId="11529"/>
          <ac:cxnSpMkLst>
            <pc:docMk/>
            <pc:sldMk cId="3663302128" sldId="259"/>
            <ac:cxnSpMk id="4" creationId="{67063D99-F98E-48FD-4315-C172C26635D1}"/>
          </ac:cxnSpMkLst>
        </pc:cxnChg>
        <pc:cxnChg chg="add del">
          <ac:chgData name="Arsenis Prelorentzos" userId="5cc9ad70-75d4-4587-b037-9c41a8f07040" providerId="ADAL" clId="{0F53708B-3BEC-4815-B97C-4F72623B60E2}" dt="2022-10-24T10:15:01.738" v="994" actId="478"/>
          <ac:cxnSpMkLst>
            <pc:docMk/>
            <pc:sldMk cId="3663302128" sldId="259"/>
            <ac:cxnSpMk id="16" creationId="{35A782AE-85E9-1C0B-2AB8-9A3315C50E11}"/>
          </ac:cxnSpMkLst>
        </pc:cxnChg>
        <pc:cxnChg chg="add del mod topLvl">
          <ac:chgData name="Arsenis Prelorentzos" userId="5cc9ad70-75d4-4587-b037-9c41a8f07040" providerId="ADAL" clId="{0F53708B-3BEC-4815-B97C-4F72623B60E2}" dt="2022-10-24T10:24:12.726" v="1088" actId="478"/>
          <ac:cxnSpMkLst>
            <pc:docMk/>
            <pc:sldMk cId="3663302128" sldId="259"/>
            <ac:cxnSpMk id="20" creationId="{28A4D7F3-3304-E1B4-5E8D-7106B446F8E2}"/>
          </ac:cxnSpMkLst>
        </pc:cxnChg>
        <pc:cxnChg chg="mod">
          <ac:chgData name="Arsenis Prelorentzos" userId="5cc9ad70-75d4-4587-b037-9c41a8f07040" providerId="ADAL" clId="{0F53708B-3BEC-4815-B97C-4F72623B60E2}" dt="2022-10-24T10:19:58.465" v="1058" actId="208"/>
          <ac:cxnSpMkLst>
            <pc:docMk/>
            <pc:sldMk cId="3663302128" sldId="259"/>
            <ac:cxnSpMk id="30" creationId="{16AD6861-36CC-BADB-E76F-7695F36DB328}"/>
          </ac:cxnSpMkLst>
        </pc:cxnChg>
        <pc:cxnChg chg="mod">
          <ac:chgData name="Arsenis Prelorentzos" userId="5cc9ad70-75d4-4587-b037-9c41a8f07040" providerId="ADAL" clId="{0F53708B-3BEC-4815-B97C-4F72623B60E2}" dt="2022-10-24T10:21:49.417" v="1070"/>
          <ac:cxnSpMkLst>
            <pc:docMk/>
            <pc:sldMk cId="3663302128" sldId="259"/>
            <ac:cxnSpMk id="34" creationId="{B71D7C07-DFE4-DCFF-6C17-B9F21C9A0D64}"/>
          </ac:cxnSpMkLst>
        </pc:cxnChg>
        <pc:cxnChg chg="add del mod">
          <ac:chgData name="Arsenis Prelorentzos" userId="5cc9ad70-75d4-4587-b037-9c41a8f07040" providerId="ADAL" clId="{0F53708B-3BEC-4815-B97C-4F72623B60E2}" dt="2022-10-24T10:25:24.163" v="1095" actId="478"/>
          <ac:cxnSpMkLst>
            <pc:docMk/>
            <pc:sldMk cId="3663302128" sldId="259"/>
            <ac:cxnSpMk id="36" creationId="{20532A47-D497-5E63-A406-F30B0BF6291D}"/>
          </ac:cxnSpMkLst>
        </pc:cxnChg>
        <pc:cxnChg chg="add mod">
          <ac:chgData name="Arsenis Prelorentzos" userId="5cc9ad70-75d4-4587-b037-9c41a8f07040" providerId="ADAL" clId="{0F53708B-3BEC-4815-B97C-4F72623B60E2}" dt="2022-10-24T10:27:12.095" v="1112" actId="164"/>
          <ac:cxnSpMkLst>
            <pc:docMk/>
            <pc:sldMk cId="3663302128" sldId="259"/>
            <ac:cxnSpMk id="39" creationId="{BD6F7D6B-C1EB-DAA5-567E-CFACFEC2F39B}"/>
          </ac:cxnSpMkLst>
        </pc:cxnChg>
        <pc:cxnChg chg="add del mod">
          <ac:chgData name="Arsenis Prelorentzos" userId="5cc9ad70-75d4-4587-b037-9c41a8f07040" providerId="ADAL" clId="{0F53708B-3BEC-4815-B97C-4F72623B60E2}" dt="2022-10-24T10:27:15.047" v="1113" actId="478"/>
          <ac:cxnSpMkLst>
            <pc:docMk/>
            <pc:sldMk cId="3663302128" sldId="259"/>
            <ac:cxnSpMk id="40" creationId="{D8F6791C-2E7D-6267-0E18-1956CE8DEC82}"/>
          </ac:cxnSpMkLst>
        </pc:cxnChg>
        <pc:cxnChg chg="mod">
          <ac:chgData name="Arsenis Prelorentzos" userId="5cc9ad70-75d4-4587-b037-9c41a8f07040" providerId="ADAL" clId="{0F53708B-3BEC-4815-B97C-4F72623B60E2}" dt="2022-10-24T10:27:43.776" v="1118" actId="208"/>
          <ac:cxnSpMkLst>
            <pc:docMk/>
            <pc:sldMk cId="3663302128" sldId="259"/>
            <ac:cxnSpMk id="44" creationId="{61CA4FBB-A318-4E34-2C41-DAB989650489}"/>
          </ac:cxnSpMkLst>
        </pc:cxnChg>
        <pc:cxnChg chg="mod">
          <ac:chgData name="Arsenis Prelorentzos" userId="5cc9ad70-75d4-4587-b037-9c41a8f07040" providerId="ADAL" clId="{0F53708B-3BEC-4815-B97C-4F72623B60E2}" dt="2022-10-24T10:28:02.400" v="1126"/>
          <ac:cxnSpMkLst>
            <pc:docMk/>
            <pc:sldMk cId="3663302128" sldId="259"/>
            <ac:cxnSpMk id="47" creationId="{1E06B839-7826-0A8B-7ECC-723020110937}"/>
          </ac:cxnSpMkLst>
        </pc:cxnChg>
        <pc:cxnChg chg="mod">
          <ac:chgData name="Arsenis Prelorentzos" userId="5cc9ad70-75d4-4587-b037-9c41a8f07040" providerId="ADAL" clId="{0F53708B-3BEC-4815-B97C-4F72623B60E2}" dt="2022-10-24T10:28:07.711" v="1127"/>
          <ac:cxnSpMkLst>
            <pc:docMk/>
            <pc:sldMk cId="3663302128" sldId="259"/>
            <ac:cxnSpMk id="50" creationId="{B8FA33F2-B82E-5FF3-3B40-56D2D2F346BA}"/>
          </ac:cxnSpMkLst>
        </pc:cxnChg>
        <pc:cxnChg chg="mod">
          <ac:chgData name="Arsenis Prelorentzos" userId="5cc9ad70-75d4-4587-b037-9c41a8f07040" providerId="ADAL" clId="{0F53708B-3BEC-4815-B97C-4F72623B60E2}" dt="2022-10-24T10:28:38.763" v="1134"/>
          <ac:cxnSpMkLst>
            <pc:docMk/>
            <pc:sldMk cId="3663302128" sldId="259"/>
            <ac:cxnSpMk id="53" creationId="{DA4BA843-B13D-3592-A65D-227291FF372F}"/>
          </ac:cxnSpMkLst>
        </pc:cxnChg>
      </pc:sldChg>
      <pc:sldChg chg="delSp modSp add mod">
        <pc:chgData name="Arsenis Prelorentzos" userId="5cc9ad70-75d4-4587-b037-9c41a8f07040" providerId="ADAL" clId="{0F53708B-3BEC-4815-B97C-4F72623B60E2}" dt="2022-11-02T12:57:06.348" v="4717" actId="12788"/>
        <pc:sldMkLst>
          <pc:docMk/>
          <pc:sldMk cId="2275957495" sldId="260"/>
        </pc:sldMkLst>
        <pc:spChg chg="mod">
          <ac:chgData name="Arsenis Prelorentzos" userId="5cc9ad70-75d4-4587-b037-9c41a8f07040" providerId="ADAL" clId="{0F53708B-3BEC-4815-B97C-4F72623B60E2}" dt="2022-10-24T10:38:23.666" v="1408" actId="1035"/>
          <ac:spMkLst>
            <pc:docMk/>
            <pc:sldMk cId="2275957495" sldId="260"/>
            <ac:spMk id="8" creationId="{5B162F19-5C81-0C25-00D3-C7BD4DCB19E3}"/>
          </ac:spMkLst>
        </pc:spChg>
        <pc:spChg chg="mod">
          <ac:chgData name="Arsenis Prelorentzos" userId="5cc9ad70-75d4-4587-b037-9c41a8f07040" providerId="ADAL" clId="{0F53708B-3BEC-4815-B97C-4F72623B60E2}" dt="2022-10-24T10:38:23.666" v="1408" actId="1035"/>
          <ac:spMkLst>
            <pc:docMk/>
            <pc:sldMk cId="2275957495" sldId="260"/>
            <ac:spMk id="9" creationId="{4BA81516-774B-D011-FB4E-3C1E95E10E37}"/>
          </ac:spMkLst>
        </pc:spChg>
        <pc:spChg chg="mod">
          <ac:chgData name="Arsenis Prelorentzos" userId="5cc9ad70-75d4-4587-b037-9c41a8f07040" providerId="ADAL" clId="{0F53708B-3BEC-4815-B97C-4F72623B60E2}" dt="2022-10-24T10:38:23.666" v="1408" actId="1035"/>
          <ac:spMkLst>
            <pc:docMk/>
            <pc:sldMk cId="2275957495" sldId="260"/>
            <ac:spMk id="10" creationId="{DFFAAB05-42D8-E413-EAEA-4F8537F75157}"/>
          </ac:spMkLst>
        </pc:spChg>
        <pc:spChg chg="mod">
          <ac:chgData name="Arsenis Prelorentzos" userId="5cc9ad70-75d4-4587-b037-9c41a8f07040" providerId="ADAL" clId="{0F53708B-3BEC-4815-B97C-4F72623B60E2}" dt="2022-10-24T10:38:23.666" v="1408" actId="1035"/>
          <ac:spMkLst>
            <pc:docMk/>
            <pc:sldMk cId="2275957495" sldId="260"/>
            <ac:spMk id="11" creationId="{7297DE83-4D06-66A0-E1B4-31E8BFBA5FE4}"/>
          </ac:spMkLst>
        </pc:spChg>
        <pc:spChg chg="mod">
          <ac:chgData name="Arsenis Prelorentzos" userId="5cc9ad70-75d4-4587-b037-9c41a8f07040" providerId="ADAL" clId="{0F53708B-3BEC-4815-B97C-4F72623B60E2}" dt="2022-10-24T10:38:23.666" v="1408" actId="1035"/>
          <ac:spMkLst>
            <pc:docMk/>
            <pc:sldMk cId="2275957495" sldId="260"/>
            <ac:spMk id="12" creationId="{0BBD7B7F-1641-E5E6-1C8E-6B925B0BCF46}"/>
          </ac:spMkLst>
        </pc:spChg>
        <pc:spChg chg="mod">
          <ac:chgData name="Arsenis Prelorentzos" userId="5cc9ad70-75d4-4587-b037-9c41a8f07040" providerId="ADAL" clId="{0F53708B-3BEC-4815-B97C-4F72623B60E2}" dt="2022-10-24T10:43:26.657" v="1492" actId="255"/>
          <ac:spMkLst>
            <pc:docMk/>
            <pc:sldMk cId="2275957495" sldId="260"/>
            <ac:spMk id="13" creationId="{D34B389B-F9A4-687E-78A3-B105F47071A5}"/>
          </ac:spMkLst>
        </pc:spChg>
        <pc:spChg chg="mod">
          <ac:chgData name="Arsenis Prelorentzos" userId="5cc9ad70-75d4-4587-b037-9c41a8f07040" providerId="ADAL" clId="{0F53708B-3BEC-4815-B97C-4F72623B60E2}" dt="2022-10-31T08:50:41.497" v="4118" actId="1035"/>
          <ac:spMkLst>
            <pc:docMk/>
            <pc:sldMk cId="2275957495" sldId="260"/>
            <ac:spMk id="15" creationId="{41A2B2E6-FF06-1F4B-C892-8B6FF7A555B3}"/>
          </ac:spMkLst>
        </pc:spChg>
        <pc:spChg chg="mod">
          <ac:chgData name="Arsenis Prelorentzos" userId="5cc9ad70-75d4-4587-b037-9c41a8f07040" providerId="ADAL" clId="{0F53708B-3BEC-4815-B97C-4F72623B60E2}" dt="2022-10-31T08:50:59.813" v="4140" actId="1035"/>
          <ac:spMkLst>
            <pc:docMk/>
            <pc:sldMk cId="2275957495" sldId="260"/>
            <ac:spMk id="18" creationId="{328B6F16-5DF4-6CD8-2AF3-ED6BD4F2446C}"/>
          </ac:spMkLst>
        </pc:spChg>
        <pc:spChg chg="mod">
          <ac:chgData name="Arsenis Prelorentzos" userId="5cc9ad70-75d4-4587-b037-9c41a8f07040" providerId="ADAL" clId="{0F53708B-3BEC-4815-B97C-4F72623B60E2}" dt="2022-10-31T08:50:59.813" v="4140" actId="1035"/>
          <ac:spMkLst>
            <pc:docMk/>
            <pc:sldMk cId="2275957495" sldId="260"/>
            <ac:spMk id="22" creationId="{0DD09F46-97BB-BA67-5750-8CE09CD46A55}"/>
          </ac:spMkLst>
        </pc:spChg>
        <pc:spChg chg="mod">
          <ac:chgData name="Arsenis Prelorentzos" userId="5cc9ad70-75d4-4587-b037-9c41a8f07040" providerId="ADAL" clId="{0F53708B-3BEC-4815-B97C-4F72623B60E2}" dt="2022-10-31T08:50:59.813" v="4140" actId="1035"/>
          <ac:spMkLst>
            <pc:docMk/>
            <pc:sldMk cId="2275957495" sldId="260"/>
            <ac:spMk id="25" creationId="{5748C7AE-FFB4-ABFD-C786-50EE0066ADF2}"/>
          </ac:spMkLst>
        </pc:spChg>
        <pc:spChg chg="mod">
          <ac:chgData name="Arsenis Prelorentzos" userId="5cc9ad70-75d4-4587-b037-9c41a8f07040" providerId="ADAL" clId="{0F53708B-3BEC-4815-B97C-4F72623B60E2}" dt="2022-10-24T11:44:31.890" v="3524" actId="208"/>
          <ac:spMkLst>
            <pc:docMk/>
            <pc:sldMk cId="2275957495" sldId="260"/>
            <ac:spMk id="41" creationId="{0A5DD79B-B0EC-2521-BBCD-2DFF9DA3DFD4}"/>
          </ac:spMkLst>
        </pc:spChg>
        <pc:spChg chg="mod">
          <ac:chgData name="Arsenis Prelorentzos" userId="5cc9ad70-75d4-4587-b037-9c41a8f07040" providerId="ADAL" clId="{0F53708B-3BEC-4815-B97C-4F72623B60E2}" dt="2022-10-24T11:57:57.498" v="3699" actId="207"/>
          <ac:spMkLst>
            <pc:docMk/>
            <pc:sldMk cId="2275957495" sldId="260"/>
            <ac:spMk id="55" creationId="{BD9C7826-D4A7-3FBF-332A-03A7340BE670}"/>
          </ac:spMkLst>
        </pc:spChg>
        <pc:grpChg chg="mod">
          <ac:chgData name="Arsenis Prelorentzos" userId="5cc9ad70-75d4-4587-b037-9c41a8f07040" providerId="ADAL" clId="{0F53708B-3BEC-4815-B97C-4F72623B60E2}" dt="2022-10-31T08:50:36.007" v="4109" actId="1035"/>
          <ac:grpSpMkLst>
            <pc:docMk/>
            <pc:sldMk cId="2275957495" sldId="260"/>
            <ac:grpSpMk id="42" creationId="{A1E4DBA3-CCD6-62C7-B079-9C510FB5750A}"/>
          </ac:grpSpMkLst>
        </pc:grpChg>
        <pc:grpChg chg="del">
          <ac:chgData name="Arsenis Prelorentzos" userId="5cc9ad70-75d4-4587-b037-9c41a8f07040" providerId="ADAL" clId="{0F53708B-3BEC-4815-B97C-4F72623B60E2}" dt="2022-10-24T10:37:05.917" v="1361" actId="478"/>
          <ac:grpSpMkLst>
            <pc:docMk/>
            <pc:sldMk cId="2275957495" sldId="260"/>
            <ac:grpSpMk id="43" creationId="{89849AFA-9D34-72B3-67B9-DDF43645F3BC}"/>
          </ac:grpSpMkLst>
        </pc:grpChg>
        <pc:grpChg chg="mod">
          <ac:chgData name="Arsenis Prelorentzos" userId="5cc9ad70-75d4-4587-b037-9c41a8f07040" providerId="ADAL" clId="{0F53708B-3BEC-4815-B97C-4F72623B60E2}" dt="2022-10-24T10:39:19.378" v="1465" actId="1036"/>
          <ac:grpSpMkLst>
            <pc:docMk/>
            <pc:sldMk cId="2275957495" sldId="260"/>
            <ac:grpSpMk id="49" creationId="{E5E86341-4BED-84C5-1F86-E851604CADDF}"/>
          </ac:grpSpMkLst>
        </pc:grpChg>
        <pc:grpChg chg="del">
          <ac:chgData name="Arsenis Prelorentzos" userId="5cc9ad70-75d4-4587-b037-9c41a8f07040" providerId="ADAL" clId="{0F53708B-3BEC-4815-B97C-4F72623B60E2}" dt="2022-10-24T10:37:07.467" v="1362" actId="478"/>
          <ac:grpSpMkLst>
            <pc:docMk/>
            <pc:sldMk cId="2275957495" sldId="260"/>
            <ac:grpSpMk id="52" creationId="{29D1A52C-F51D-A362-FFCD-1EDB46BDFCA4}"/>
          </ac:grpSpMkLst>
        </pc:grpChg>
        <pc:picChg chg="mod">
          <ac:chgData name="Arsenis Prelorentzos" userId="5cc9ad70-75d4-4587-b037-9c41a8f07040" providerId="ADAL" clId="{0F53708B-3BEC-4815-B97C-4F72623B60E2}" dt="2022-11-02T12:57:06.348" v="4717" actId="12788"/>
          <ac:picMkLst>
            <pc:docMk/>
            <pc:sldMk cId="2275957495" sldId="260"/>
            <ac:picMk id="3" creationId="{4030F43C-23A7-BEB0-EFB3-5C5ABCC659BB}"/>
          </ac:picMkLst>
        </pc:picChg>
        <pc:picChg chg="mod">
          <ac:chgData name="Arsenis Prelorentzos" userId="5cc9ad70-75d4-4587-b037-9c41a8f07040" providerId="ADAL" clId="{0F53708B-3BEC-4815-B97C-4F72623B60E2}" dt="2022-10-31T08:50:48.411" v="4126" actId="1035"/>
          <ac:picMkLst>
            <pc:docMk/>
            <pc:sldMk cId="2275957495" sldId="260"/>
            <ac:picMk id="17" creationId="{F84449EE-0190-664B-281A-DA383163684C}"/>
          </ac:picMkLst>
        </pc:picChg>
        <pc:picChg chg="mod">
          <ac:chgData name="Arsenis Prelorentzos" userId="5cc9ad70-75d4-4587-b037-9c41a8f07040" providerId="ADAL" clId="{0F53708B-3BEC-4815-B97C-4F72623B60E2}" dt="2022-10-31T08:50:48.411" v="4126" actId="1035"/>
          <ac:picMkLst>
            <pc:docMk/>
            <pc:sldMk cId="2275957495" sldId="260"/>
            <ac:picMk id="21" creationId="{DD1B7836-8A3F-9BDC-1A26-D9A97B3477F8}"/>
          </ac:picMkLst>
        </pc:picChg>
        <pc:picChg chg="mod">
          <ac:chgData name="Arsenis Prelorentzos" userId="5cc9ad70-75d4-4587-b037-9c41a8f07040" providerId="ADAL" clId="{0F53708B-3BEC-4815-B97C-4F72623B60E2}" dt="2022-10-31T08:50:48.411" v="4126" actId="1035"/>
          <ac:picMkLst>
            <pc:docMk/>
            <pc:sldMk cId="2275957495" sldId="260"/>
            <ac:picMk id="24" creationId="{9A83893C-35E9-DCC4-06F0-753251C05492}"/>
          </ac:picMkLst>
        </pc:picChg>
        <pc:picChg chg="mod">
          <ac:chgData name="Arsenis Prelorentzos" userId="5cc9ad70-75d4-4587-b037-9c41a8f07040" providerId="ADAL" clId="{0F53708B-3BEC-4815-B97C-4F72623B60E2}" dt="2022-10-24T10:38:58.315" v="1455" actId="1035"/>
          <ac:picMkLst>
            <pc:docMk/>
            <pc:sldMk cId="2275957495" sldId="260"/>
            <ac:picMk id="57" creationId="{8B7C0D86-2227-32D4-F1CC-BD6F6EB98E7E}"/>
          </ac:picMkLst>
        </pc:picChg>
        <pc:cxnChg chg="mod">
          <ac:chgData name="Arsenis Prelorentzos" userId="5cc9ad70-75d4-4587-b037-9c41a8f07040" providerId="ADAL" clId="{0F53708B-3BEC-4815-B97C-4F72623B60E2}" dt="2022-10-24T11:44:31.890" v="3524" actId="208"/>
          <ac:cxnSpMkLst>
            <pc:docMk/>
            <pc:sldMk cId="2275957495" sldId="260"/>
            <ac:cxnSpMk id="39" creationId="{BD6F7D6B-C1EB-DAA5-567E-CFACFEC2F39B}"/>
          </ac:cxnSpMkLst>
        </pc:cxnChg>
      </pc:sldChg>
      <pc:sldChg chg="addSp delSp modSp new mod setBg">
        <pc:chgData name="Arsenis Prelorentzos" userId="5cc9ad70-75d4-4587-b037-9c41a8f07040" providerId="ADAL" clId="{0F53708B-3BEC-4815-B97C-4F72623B60E2}" dt="2022-11-02T12:58:33.373" v="4725" actId="1035"/>
        <pc:sldMkLst>
          <pc:docMk/>
          <pc:sldMk cId="824426191" sldId="261"/>
        </pc:sldMkLst>
        <pc:spChg chg="del">
          <ac:chgData name="Arsenis Prelorentzos" userId="5cc9ad70-75d4-4587-b037-9c41a8f07040" providerId="ADAL" clId="{0F53708B-3BEC-4815-B97C-4F72623B60E2}" dt="2022-10-24T10:42:53.640" v="1489" actId="478"/>
          <ac:spMkLst>
            <pc:docMk/>
            <pc:sldMk cId="824426191" sldId="261"/>
            <ac:spMk id="2" creationId="{B6641598-81D4-7269-6752-AA8CAE08ED35}"/>
          </ac:spMkLst>
        </pc:spChg>
        <pc:spChg chg="del">
          <ac:chgData name="Arsenis Prelorentzos" userId="5cc9ad70-75d4-4587-b037-9c41a8f07040" providerId="ADAL" clId="{0F53708B-3BEC-4815-B97C-4F72623B60E2}" dt="2022-10-24T10:42:54.801" v="1490" actId="478"/>
          <ac:spMkLst>
            <pc:docMk/>
            <pc:sldMk cId="824426191" sldId="261"/>
            <ac:spMk id="3" creationId="{F91C998E-298C-3281-6B0C-B1C691F47CFC}"/>
          </ac:spMkLst>
        </pc:spChg>
        <pc:spChg chg="del">
          <ac:chgData name="Arsenis Prelorentzos" userId="5cc9ad70-75d4-4587-b037-9c41a8f07040" providerId="ADAL" clId="{0F53708B-3BEC-4815-B97C-4F72623B60E2}" dt="2022-10-24T10:42:56.095" v="1491" actId="478"/>
          <ac:spMkLst>
            <pc:docMk/>
            <pc:sldMk cId="824426191" sldId="261"/>
            <ac:spMk id="4" creationId="{BFAB139C-8420-2512-BCE3-375FAFD40FB9}"/>
          </ac:spMkLst>
        </pc:spChg>
        <pc:spChg chg="mod">
          <ac:chgData name="Arsenis Prelorentzos" userId="5cc9ad70-75d4-4587-b037-9c41a8f07040" providerId="ADAL" clId="{0F53708B-3BEC-4815-B97C-4F72623B60E2}" dt="2022-10-24T11:45:37.698" v="3531" actId="208"/>
          <ac:spMkLst>
            <pc:docMk/>
            <pc:sldMk cId="824426191" sldId="261"/>
            <ac:spMk id="8" creationId="{A0F6620A-9F36-1835-C126-E777F25B0D15}"/>
          </ac:spMkLst>
        </pc:spChg>
        <pc:spChg chg="mod">
          <ac:chgData name="Arsenis Prelorentzos" userId="5cc9ad70-75d4-4587-b037-9c41a8f07040" providerId="ADAL" clId="{0F53708B-3BEC-4815-B97C-4F72623B60E2}" dt="2022-10-24T10:44:15.663" v="1494"/>
          <ac:spMkLst>
            <pc:docMk/>
            <pc:sldMk cId="824426191" sldId="261"/>
            <ac:spMk id="11" creationId="{1F8E1F67-98BA-ACD6-3ABF-2BB549780E08}"/>
          </ac:spMkLst>
        </pc:spChg>
        <pc:spChg chg="add mod">
          <ac:chgData name="Arsenis Prelorentzos" userId="5cc9ad70-75d4-4587-b037-9c41a8f07040" providerId="ADAL" clId="{0F53708B-3BEC-4815-B97C-4F72623B60E2}" dt="2022-10-24T10:52:14.161" v="1793" actId="1076"/>
          <ac:spMkLst>
            <pc:docMk/>
            <pc:sldMk cId="824426191" sldId="261"/>
            <ac:spMk id="12" creationId="{8E39E89F-4691-4A66-E679-0C9EC1F0C027}"/>
          </ac:spMkLst>
        </pc:spChg>
        <pc:spChg chg="add mod">
          <ac:chgData name="Arsenis Prelorentzos" userId="5cc9ad70-75d4-4587-b037-9c41a8f07040" providerId="ADAL" clId="{0F53708B-3BEC-4815-B97C-4F72623B60E2}" dt="2022-10-31T10:52:10.134" v="4708" actId="20577"/>
          <ac:spMkLst>
            <pc:docMk/>
            <pc:sldMk cId="824426191" sldId="261"/>
            <ac:spMk id="13" creationId="{B3DB63EC-60CE-D559-E47F-D1FBC4B08DB1}"/>
          </ac:spMkLst>
        </pc:spChg>
        <pc:spChg chg="add mod">
          <ac:chgData name="Arsenis Prelorentzos" userId="5cc9ad70-75d4-4587-b037-9c41a8f07040" providerId="ADAL" clId="{0F53708B-3BEC-4815-B97C-4F72623B60E2}" dt="2022-10-26T12:44:10.972" v="3997" actId="1076"/>
          <ac:spMkLst>
            <pc:docMk/>
            <pc:sldMk cId="824426191" sldId="261"/>
            <ac:spMk id="14" creationId="{63ABB9ED-E543-EB02-05FA-8D7CDA287659}"/>
          </ac:spMkLst>
        </pc:spChg>
        <pc:spChg chg="add mod">
          <ac:chgData name="Arsenis Prelorentzos" userId="5cc9ad70-75d4-4587-b037-9c41a8f07040" providerId="ADAL" clId="{0F53708B-3BEC-4815-B97C-4F72623B60E2}" dt="2022-10-31T09:12:52.949" v="4595" actId="20577"/>
          <ac:spMkLst>
            <pc:docMk/>
            <pc:sldMk cId="824426191" sldId="261"/>
            <ac:spMk id="15" creationId="{0044F405-AFC8-F260-97AA-2A9C17EC474E}"/>
          </ac:spMkLst>
        </pc:spChg>
        <pc:spChg chg="add mod">
          <ac:chgData name="Arsenis Prelorentzos" userId="5cc9ad70-75d4-4587-b037-9c41a8f07040" providerId="ADAL" clId="{0F53708B-3BEC-4815-B97C-4F72623B60E2}" dt="2022-10-24T11:55:16.638" v="3655" actId="207"/>
          <ac:spMkLst>
            <pc:docMk/>
            <pc:sldMk cId="824426191" sldId="261"/>
            <ac:spMk id="18" creationId="{511117DA-B8E3-9ECD-7CDE-A0B5CB48EE29}"/>
          </ac:spMkLst>
        </pc:spChg>
        <pc:spChg chg="add mod ord">
          <ac:chgData name="Arsenis Prelorentzos" userId="5cc9ad70-75d4-4587-b037-9c41a8f07040" providerId="ADAL" clId="{0F53708B-3BEC-4815-B97C-4F72623B60E2}" dt="2022-10-24T11:58:20.842" v="3701" actId="207"/>
          <ac:spMkLst>
            <pc:docMk/>
            <pc:sldMk cId="824426191" sldId="261"/>
            <ac:spMk id="20" creationId="{F38648E4-F66E-AC41-8D8E-080E87A64705}"/>
          </ac:spMkLst>
        </pc:spChg>
        <pc:grpChg chg="add mod">
          <ac:chgData name="Arsenis Prelorentzos" userId="5cc9ad70-75d4-4587-b037-9c41a8f07040" providerId="ADAL" clId="{0F53708B-3BEC-4815-B97C-4F72623B60E2}" dt="2022-10-24T10:52:19.746" v="1794" actId="1076"/>
          <ac:grpSpMkLst>
            <pc:docMk/>
            <pc:sldMk cId="824426191" sldId="261"/>
            <ac:grpSpMk id="6" creationId="{76E3A83F-C901-9364-8798-1ABC75842A8A}"/>
          </ac:grpSpMkLst>
        </pc:grpChg>
        <pc:grpChg chg="add mod">
          <ac:chgData name="Arsenis Prelorentzos" userId="5cc9ad70-75d4-4587-b037-9c41a8f07040" providerId="ADAL" clId="{0F53708B-3BEC-4815-B97C-4F72623B60E2}" dt="2022-10-24T10:52:11.873" v="1792" actId="1076"/>
          <ac:grpSpMkLst>
            <pc:docMk/>
            <pc:sldMk cId="824426191" sldId="261"/>
            <ac:grpSpMk id="9" creationId="{DD3759BD-AE62-B3AD-81FB-7A01BACA9A18}"/>
          </ac:grpSpMkLst>
        </pc:grpChg>
        <pc:picChg chg="add del mod">
          <ac:chgData name="Arsenis Prelorentzos" userId="5cc9ad70-75d4-4587-b037-9c41a8f07040" providerId="ADAL" clId="{0F53708B-3BEC-4815-B97C-4F72623B60E2}" dt="2022-10-24T11:55:44.634" v="3658" actId="478"/>
          <ac:picMkLst>
            <pc:docMk/>
            <pc:sldMk cId="824426191" sldId="261"/>
            <ac:picMk id="5" creationId="{5303C711-E756-28D1-540F-D0D1092A70E8}"/>
          </ac:picMkLst>
        </pc:picChg>
        <pc:picChg chg="add del mod">
          <ac:chgData name="Arsenis Prelorentzos" userId="5cc9ad70-75d4-4587-b037-9c41a8f07040" providerId="ADAL" clId="{0F53708B-3BEC-4815-B97C-4F72623B60E2}" dt="2022-10-24T11:36:27.590" v="3499" actId="478"/>
          <ac:picMkLst>
            <pc:docMk/>
            <pc:sldMk cId="824426191" sldId="261"/>
            <ac:picMk id="16" creationId="{1F25DD01-46AF-C7D7-1927-79FA92B58AF2}"/>
          </ac:picMkLst>
        </pc:picChg>
        <pc:picChg chg="add mod">
          <ac:chgData name="Arsenis Prelorentzos" userId="5cc9ad70-75d4-4587-b037-9c41a8f07040" providerId="ADAL" clId="{0F53708B-3BEC-4815-B97C-4F72623B60E2}" dt="2022-10-24T11:58:30.857" v="3702" actId="1076"/>
          <ac:picMkLst>
            <pc:docMk/>
            <pc:sldMk cId="824426191" sldId="261"/>
            <ac:picMk id="17" creationId="{3A9AF8E0-BBD5-C446-9EFF-EC6B3D11C93A}"/>
          </ac:picMkLst>
        </pc:picChg>
        <pc:picChg chg="add mod">
          <ac:chgData name="Arsenis Prelorentzos" userId="5cc9ad70-75d4-4587-b037-9c41a8f07040" providerId="ADAL" clId="{0F53708B-3BEC-4815-B97C-4F72623B60E2}" dt="2022-11-02T12:58:33.373" v="4725" actId="1035"/>
          <ac:picMkLst>
            <pc:docMk/>
            <pc:sldMk cId="824426191" sldId="261"/>
            <ac:picMk id="19" creationId="{806086EC-2011-6F77-76D0-B970660123FE}"/>
          </ac:picMkLst>
        </pc:picChg>
        <pc:cxnChg chg="mod">
          <ac:chgData name="Arsenis Prelorentzos" userId="5cc9ad70-75d4-4587-b037-9c41a8f07040" providerId="ADAL" clId="{0F53708B-3BEC-4815-B97C-4F72623B60E2}" dt="2022-10-24T11:45:37.698" v="3531" actId="208"/>
          <ac:cxnSpMkLst>
            <pc:docMk/>
            <pc:sldMk cId="824426191" sldId="261"/>
            <ac:cxnSpMk id="7" creationId="{A963E53C-24DC-5AC0-C71F-ED65E7A182BC}"/>
          </ac:cxnSpMkLst>
        </pc:cxnChg>
        <pc:cxnChg chg="mod">
          <ac:chgData name="Arsenis Prelorentzos" userId="5cc9ad70-75d4-4587-b037-9c41a8f07040" providerId="ADAL" clId="{0F53708B-3BEC-4815-B97C-4F72623B60E2}" dt="2022-10-24T10:44:15.663" v="1494"/>
          <ac:cxnSpMkLst>
            <pc:docMk/>
            <pc:sldMk cId="824426191" sldId="261"/>
            <ac:cxnSpMk id="10" creationId="{BFE61C6D-2004-8F36-6041-58D8CEC81616}"/>
          </ac:cxnSpMkLst>
        </pc:cxnChg>
      </pc:sldChg>
      <pc:sldMasterChg chg="modSp modSldLayout">
        <pc:chgData name="Arsenis Prelorentzos" userId="5cc9ad70-75d4-4587-b037-9c41a8f07040" providerId="ADAL" clId="{0F53708B-3BEC-4815-B97C-4F72623B60E2}" dt="2022-10-24T08:32:40.872" v="11"/>
        <pc:sldMasterMkLst>
          <pc:docMk/>
          <pc:sldMasterMk cId="527751477" sldId="2147483648"/>
        </pc:sldMasterMkLst>
        <pc:spChg chg="mod">
          <ac:chgData name="Arsenis Prelorentzos" userId="5cc9ad70-75d4-4587-b037-9c41a8f07040" providerId="ADAL" clId="{0F53708B-3BEC-4815-B97C-4F72623B60E2}" dt="2022-10-24T08:32:40.872" v="11"/>
          <ac:spMkLst>
            <pc:docMk/>
            <pc:sldMasterMk cId="527751477" sldId="2147483648"/>
            <ac:spMk id="2" creationId="{F57B1132-11FD-972E-DEC2-BDEFC050025D}"/>
          </ac:spMkLst>
        </pc:spChg>
        <pc:spChg chg="mod">
          <ac:chgData name="Arsenis Prelorentzos" userId="5cc9ad70-75d4-4587-b037-9c41a8f07040" providerId="ADAL" clId="{0F53708B-3BEC-4815-B97C-4F72623B60E2}" dt="2022-10-24T08:32:40.872" v="11"/>
          <ac:spMkLst>
            <pc:docMk/>
            <pc:sldMasterMk cId="527751477" sldId="2147483648"/>
            <ac:spMk id="3" creationId="{7AAA7B03-00FB-EEA5-E012-788520AACFF6}"/>
          </ac:spMkLst>
        </pc:spChg>
        <pc:spChg chg="mod">
          <ac:chgData name="Arsenis Prelorentzos" userId="5cc9ad70-75d4-4587-b037-9c41a8f07040" providerId="ADAL" clId="{0F53708B-3BEC-4815-B97C-4F72623B60E2}" dt="2022-10-24T08:32:40.872" v="11"/>
          <ac:spMkLst>
            <pc:docMk/>
            <pc:sldMasterMk cId="527751477" sldId="2147483648"/>
            <ac:spMk id="4" creationId="{910053A6-002A-0BC2-673B-79E3A742B1C6}"/>
          </ac:spMkLst>
        </pc:spChg>
        <pc:spChg chg="mod">
          <ac:chgData name="Arsenis Prelorentzos" userId="5cc9ad70-75d4-4587-b037-9c41a8f07040" providerId="ADAL" clId="{0F53708B-3BEC-4815-B97C-4F72623B60E2}" dt="2022-10-24T08:32:40.872" v="11"/>
          <ac:spMkLst>
            <pc:docMk/>
            <pc:sldMasterMk cId="527751477" sldId="2147483648"/>
            <ac:spMk id="5" creationId="{5474E723-D1B7-8BBE-79E5-7E8C1691F553}"/>
          </ac:spMkLst>
        </pc:spChg>
        <pc:spChg chg="mod">
          <ac:chgData name="Arsenis Prelorentzos" userId="5cc9ad70-75d4-4587-b037-9c41a8f07040" providerId="ADAL" clId="{0F53708B-3BEC-4815-B97C-4F72623B60E2}" dt="2022-10-24T08:32:40.872" v="11"/>
          <ac:spMkLst>
            <pc:docMk/>
            <pc:sldMasterMk cId="527751477" sldId="2147483648"/>
            <ac:spMk id="6" creationId="{889A697D-3F87-A8A7-7D9F-553DED9FA9B2}"/>
          </ac:spMkLst>
        </pc:spChg>
        <pc:sldLayoutChg chg="modSp">
          <pc:chgData name="Arsenis Prelorentzos" userId="5cc9ad70-75d4-4587-b037-9c41a8f07040" providerId="ADAL" clId="{0F53708B-3BEC-4815-B97C-4F72623B60E2}" dt="2022-10-24T08:32:40.872" v="11"/>
          <pc:sldLayoutMkLst>
            <pc:docMk/>
            <pc:sldMasterMk cId="527751477" sldId="2147483648"/>
            <pc:sldLayoutMk cId="4203572566" sldId="2147483649"/>
          </pc:sldLayoutMkLst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4203572566" sldId="2147483649"/>
              <ac:spMk id="2" creationId="{D86642EA-2417-549C-63A9-2AC10157A996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4203572566" sldId="2147483649"/>
              <ac:spMk id="3" creationId="{59D27052-95E1-7E4A-5C15-3125D6408C9D}"/>
            </ac:spMkLst>
          </pc:spChg>
        </pc:sldLayoutChg>
        <pc:sldLayoutChg chg="modSp">
          <pc:chgData name="Arsenis Prelorentzos" userId="5cc9ad70-75d4-4587-b037-9c41a8f07040" providerId="ADAL" clId="{0F53708B-3BEC-4815-B97C-4F72623B60E2}" dt="2022-10-24T08:32:40.872" v="11"/>
          <pc:sldLayoutMkLst>
            <pc:docMk/>
            <pc:sldMasterMk cId="527751477" sldId="2147483648"/>
            <pc:sldLayoutMk cId="728096684" sldId="2147483651"/>
          </pc:sldLayoutMkLst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728096684" sldId="2147483651"/>
              <ac:spMk id="2" creationId="{D79B62A2-5F6E-E2EA-D812-BEDC0F994B0A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728096684" sldId="2147483651"/>
              <ac:spMk id="3" creationId="{A2289C0C-4298-7AA6-70A6-5CB21122F256}"/>
            </ac:spMkLst>
          </pc:spChg>
        </pc:sldLayoutChg>
        <pc:sldLayoutChg chg="modSp">
          <pc:chgData name="Arsenis Prelorentzos" userId="5cc9ad70-75d4-4587-b037-9c41a8f07040" providerId="ADAL" clId="{0F53708B-3BEC-4815-B97C-4F72623B60E2}" dt="2022-10-24T08:32:40.872" v="11"/>
          <pc:sldLayoutMkLst>
            <pc:docMk/>
            <pc:sldMasterMk cId="527751477" sldId="2147483648"/>
            <pc:sldLayoutMk cId="2854840853" sldId="2147483652"/>
          </pc:sldLayoutMkLst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854840853" sldId="2147483652"/>
              <ac:spMk id="3" creationId="{D468EB3F-8DDF-BF7A-AE7C-3927788AF13A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854840853" sldId="2147483652"/>
              <ac:spMk id="4" creationId="{181397A7-9825-C1CD-C152-402EE8232CF8}"/>
            </ac:spMkLst>
          </pc:spChg>
        </pc:sldLayoutChg>
        <pc:sldLayoutChg chg="modSp">
          <pc:chgData name="Arsenis Prelorentzos" userId="5cc9ad70-75d4-4587-b037-9c41a8f07040" providerId="ADAL" clId="{0F53708B-3BEC-4815-B97C-4F72623B60E2}" dt="2022-10-24T08:32:40.872" v="11"/>
          <pc:sldLayoutMkLst>
            <pc:docMk/>
            <pc:sldMasterMk cId="527751477" sldId="2147483648"/>
            <pc:sldLayoutMk cId="1176032619" sldId="2147483653"/>
          </pc:sldLayoutMkLst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1176032619" sldId="2147483653"/>
              <ac:spMk id="2" creationId="{4CFA4E15-5367-0CDF-0CE5-D346DD2357C7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1176032619" sldId="2147483653"/>
              <ac:spMk id="3" creationId="{15FAB811-9774-F793-BE41-082ECE612B7E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1176032619" sldId="2147483653"/>
              <ac:spMk id="4" creationId="{711264CA-DD82-75BE-0172-DC5E3077FE3F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1176032619" sldId="2147483653"/>
              <ac:spMk id="5" creationId="{94CD65A4-97CB-99E8-EA76-95BA505E5441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1176032619" sldId="2147483653"/>
              <ac:spMk id="6" creationId="{BC68C081-353D-C4D5-F5E5-C56D0B9B7433}"/>
            </ac:spMkLst>
          </pc:spChg>
        </pc:sldLayoutChg>
        <pc:sldLayoutChg chg="modSp">
          <pc:chgData name="Arsenis Prelorentzos" userId="5cc9ad70-75d4-4587-b037-9c41a8f07040" providerId="ADAL" clId="{0F53708B-3BEC-4815-B97C-4F72623B60E2}" dt="2022-10-24T08:32:40.872" v="11"/>
          <pc:sldLayoutMkLst>
            <pc:docMk/>
            <pc:sldMasterMk cId="527751477" sldId="2147483648"/>
            <pc:sldLayoutMk cId="106885312" sldId="2147483656"/>
          </pc:sldLayoutMkLst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106885312" sldId="2147483656"/>
              <ac:spMk id="2" creationId="{6305F42F-AB8B-E56E-E3A8-F6CD54403AE0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106885312" sldId="2147483656"/>
              <ac:spMk id="3" creationId="{088C0C5C-6420-BB06-2BAA-432AFFF93007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106885312" sldId="2147483656"/>
              <ac:spMk id="4" creationId="{1474C554-2669-1780-016A-9141DF65FA58}"/>
            </ac:spMkLst>
          </pc:spChg>
        </pc:sldLayoutChg>
        <pc:sldLayoutChg chg="modSp">
          <pc:chgData name="Arsenis Prelorentzos" userId="5cc9ad70-75d4-4587-b037-9c41a8f07040" providerId="ADAL" clId="{0F53708B-3BEC-4815-B97C-4F72623B60E2}" dt="2022-10-24T08:32:40.872" v="11"/>
          <pc:sldLayoutMkLst>
            <pc:docMk/>
            <pc:sldMasterMk cId="527751477" sldId="2147483648"/>
            <pc:sldLayoutMk cId="2032792128" sldId="2147483657"/>
          </pc:sldLayoutMkLst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032792128" sldId="2147483657"/>
              <ac:spMk id="2" creationId="{0E2A6F9F-60C4-410B-5F36-7657FDD18D8B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032792128" sldId="2147483657"/>
              <ac:spMk id="3" creationId="{4A0F66C3-2F80-BD30-8B79-CA33ABE6A70A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032792128" sldId="2147483657"/>
              <ac:spMk id="4" creationId="{A8E8149B-D45E-A9E2-B577-D1FE01981911}"/>
            </ac:spMkLst>
          </pc:spChg>
        </pc:sldLayoutChg>
        <pc:sldLayoutChg chg="modSp">
          <pc:chgData name="Arsenis Prelorentzos" userId="5cc9ad70-75d4-4587-b037-9c41a8f07040" providerId="ADAL" clId="{0F53708B-3BEC-4815-B97C-4F72623B60E2}" dt="2022-10-24T08:32:40.872" v="11"/>
          <pc:sldLayoutMkLst>
            <pc:docMk/>
            <pc:sldMasterMk cId="527751477" sldId="2147483648"/>
            <pc:sldLayoutMk cId="896336037" sldId="2147483659"/>
          </pc:sldLayoutMkLst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896336037" sldId="2147483659"/>
              <ac:spMk id="2" creationId="{1CF9A1CC-9D82-30B7-5A20-10845DE882ED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896336037" sldId="2147483659"/>
              <ac:spMk id="3" creationId="{09DDFD0B-7D8E-FF14-7BB2-E83C32188F9A}"/>
            </ac:spMkLst>
          </pc:spChg>
        </pc:sldLayoutChg>
        <pc:sldLayoutChg chg="modSp">
          <pc:chgData name="Arsenis Prelorentzos" userId="5cc9ad70-75d4-4587-b037-9c41a8f07040" providerId="ADAL" clId="{0F53708B-3BEC-4815-B97C-4F72623B60E2}" dt="2022-10-24T08:32:40.872" v="11"/>
          <pc:sldLayoutMkLst>
            <pc:docMk/>
            <pc:sldMasterMk cId="527751477" sldId="2147483648"/>
            <pc:sldLayoutMk cId="2724714767" sldId="2147483660"/>
          </pc:sldLayoutMkLst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724714767" sldId="2147483660"/>
              <ac:spMk id="40" creationId="{00000000-0000-0000-0000-000000000000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724714767" sldId="2147483660"/>
              <ac:spMk id="41" creationId="{00000000-0000-0000-0000-000000000000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724714767" sldId="2147483660"/>
              <ac:spMk id="42" creationId="{00000000-0000-0000-0000-000000000000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724714767" sldId="2147483660"/>
              <ac:spMk id="43" creationId="{00000000-0000-0000-0000-000000000000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724714767" sldId="2147483660"/>
              <ac:spMk id="44" creationId="{00000000-0000-0000-0000-000000000000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724714767" sldId="2147483660"/>
              <ac:spMk id="45" creationId="{00000000-0000-0000-0000-000000000000}"/>
            </ac:spMkLst>
          </pc:spChg>
          <pc:spChg chg="mod">
            <ac:chgData name="Arsenis Prelorentzos" userId="5cc9ad70-75d4-4587-b037-9c41a8f07040" providerId="ADAL" clId="{0F53708B-3BEC-4815-B97C-4F72623B60E2}" dt="2022-10-24T08:32:40.872" v="11"/>
            <ac:spMkLst>
              <pc:docMk/>
              <pc:sldMasterMk cId="527751477" sldId="2147483648"/>
              <pc:sldLayoutMk cId="2724714767" sldId="2147483660"/>
              <ac:spMk id="46" creationId="{00000000-0000-0000-0000-000000000000}"/>
            </ac:spMkLst>
          </pc:spChg>
          <pc:grpChg chg="mod">
            <ac:chgData name="Arsenis Prelorentzos" userId="5cc9ad70-75d4-4587-b037-9c41a8f07040" providerId="ADAL" clId="{0F53708B-3BEC-4815-B97C-4F72623B60E2}" dt="2022-10-24T08:32:40.872" v="11"/>
            <ac:grpSpMkLst>
              <pc:docMk/>
              <pc:sldMasterMk cId="527751477" sldId="2147483648"/>
              <pc:sldLayoutMk cId="2724714767" sldId="2147483660"/>
              <ac:grpSpMk id="39" creationId="{00000000-0000-0000-0000-000000000000}"/>
            </ac:grpSpMkLst>
          </pc:grpChg>
        </pc:sldLayoutChg>
      </pc:sldMasterChg>
      <pc:sldMasterChg chg="modSldLayout">
        <pc:chgData name="Arsenis Prelorentzos" userId="5cc9ad70-75d4-4587-b037-9c41a8f07040" providerId="ADAL" clId="{0F53708B-3BEC-4815-B97C-4F72623B60E2}" dt="2022-10-24T08:32:40.872" v="11"/>
        <pc:sldMasterMkLst>
          <pc:docMk/>
          <pc:sldMasterMk cId="2548158292" sldId="2147483661"/>
        </pc:sldMasterMkLst>
        <pc:sldLayoutChg chg="addSp delSp">
          <pc:chgData name="Arsenis Prelorentzos" userId="5cc9ad70-75d4-4587-b037-9c41a8f07040" providerId="ADAL" clId="{0F53708B-3BEC-4815-B97C-4F72623B60E2}" dt="2022-10-24T08:32:40.872" v="11"/>
          <pc:sldLayoutMkLst>
            <pc:docMk/>
            <pc:sldMasterMk cId="2548158292" sldId="2147483661"/>
            <pc:sldLayoutMk cId="655379724" sldId="2147483673"/>
          </pc:sldLayoutMkLst>
          <pc:grpChg chg="add del">
            <ac:chgData name="Arsenis Prelorentzos" userId="5cc9ad70-75d4-4587-b037-9c41a8f07040" providerId="ADAL" clId="{0F53708B-3BEC-4815-B97C-4F72623B60E2}" dt="2022-10-24T08:32:40.872" v="11"/>
            <ac:grpSpMkLst>
              <pc:docMk/>
              <pc:sldMasterMk cId="2548158292" sldId="2147483661"/>
              <pc:sldLayoutMk cId="655379724" sldId="2147483673"/>
              <ac:grpSpMk id="39" creationId="{00000000-0000-0000-0000-000000000000}"/>
            </ac:grpSpMkLst>
          </pc:grpChg>
        </pc:sldLayoutChg>
      </pc:sldMasterChg>
    </pc:docChg>
  </pc:docChgLst>
  <pc:docChgLst>
    <pc:chgData name="Arsenis Prelorentzos" userId="5cc9ad70-75d4-4587-b037-9c41a8f07040" providerId="ADAL" clId="{2A583D26-F937-44B4-97ED-1226C8177AB2}"/>
    <pc:docChg chg="modSld">
      <pc:chgData name="Arsenis Prelorentzos" userId="5cc9ad70-75d4-4587-b037-9c41a8f07040" providerId="ADAL" clId="{2A583D26-F937-44B4-97ED-1226C8177AB2}" dt="2022-12-06T11:37:20.186" v="144" actId="20577"/>
      <pc:docMkLst>
        <pc:docMk/>
      </pc:docMkLst>
      <pc:sldChg chg="modSp mod">
        <pc:chgData name="Arsenis Prelorentzos" userId="5cc9ad70-75d4-4587-b037-9c41a8f07040" providerId="ADAL" clId="{2A583D26-F937-44B4-97ED-1226C8177AB2}" dt="2022-12-06T11:37:20.186" v="144" actId="20577"/>
        <pc:sldMkLst>
          <pc:docMk/>
          <pc:sldMk cId="824426191" sldId="261"/>
        </pc:sldMkLst>
        <pc:spChg chg="mod">
          <ac:chgData name="Arsenis Prelorentzos" userId="5cc9ad70-75d4-4587-b037-9c41a8f07040" providerId="ADAL" clId="{2A583D26-F937-44B4-97ED-1226C8177AB2}" dt="2022-12-06T11:37:20.186" v="144" actId="20577"/>
          <ac:spMkLst>
            <pc:docMk/>
            <pc:sldMk cId="824426191" sldId="261"/>
            <ac:spMk id="13" creationId="{B3DB63EC-60CE-D559-E47F-D1FBC4B08DB1}"/>
          </ac:spMkLst>
        </pc:spChg>
      </pc:sldChg>
    </pc:docChg>
  </pc:docChgLst>
  <pc:docChgLst>
    <pc:chgData name="Arsenis Prelorentzos" userId="5cc9ad70-75d4-4587-b037-9c41a8f07040" providerId="ADAL" clId="{4F8B2954-C1AD-4475-BAEE-CAB8AE3BD574}"/>
    <pc:docChg chg="custSel modSld">
      <pc:chgData name="Arsenis Prelorentzos" userId="5cc9ad70-75d4-4587-b037-9c41a8f07040" providerId="ADAL" clId="{4F8B2954-C1AD-4475-BAEE-CAB8AE3BD574}" dt="2022-11-14T13:08:11.679" v="434" actId="20577"/>
      <pc:docMkLst>
        <pc:docMk/>
      </pc:docMkLst>
      <pc:sldChg chg="modSp mod">
        <pc:chgData name="Arsenis Prelorentzos" userId="5cc9ad70-75d4-4587-b037-9c41a8f07040" providerId="ADAL" clId="{4F8B2954-C1AD-4475-BAEE-CAB8AE3BD574}" dt="2022-11-09T10:53:40.527" v="353" actId="20577"/>
        <pc:sldMkLst>
          <pc:docMk/>
          <pc:sldMk cId="2275957495" sldId="260"/>
        </pc:sldMkLst>
        <pc:spChg chg="mod">
          <ac:chgData name="Arsenis Prelorentzos" userId="5cc9ad70-75d4-4587-b037-9c41a8f07040" providerId="ADAL" clId="{4F8B2954-C1AD-4475-BAEE-CAB8AE3BD574}" dt="2022-11-09T10:46:31.427" v="123" actId="20577"/>
          <ac:spMkLst>
            <pc:docMk/>
            <pc:sldMk cId="2275957495" sldId="260"/>
            <ac:spMk id="10" creationId="{DFFAAB05-42D8-E413-EAEA-4F8537F75157}"/>
          </ac:spMkLst>
        </pc:spChg>
        <pc:spChg chg="mod">
          <ac:chgData name="Arsenis Prelorentzos" userId="5cc9ad70-75d4-4587-b037-9c41a8f07040" providerId="ADAL" clId="{4F8B2954-C1AD-4475-BAEE-CAB8AE3BD574}" dt="2022-11-09T10:46:13.127" v="96" actId="20577"/>
          <ac:spMkLst>
            <pc:docMk/>
            <pc:sldMk cId="2275957495" sldId="260"/>
            <ac:spMk id="15" creationId="{41A2B2E6-FF06-1F4B-C892-8B6FF7A555B3}"/>
          </ac:spMkLst>
        </pc:spChg>
        <pc:spChg chg="mod">
          <ac:chgData name="Arsenis Prelorentzos" userId="5cc9ad70-75d4-4587-b037-9c41a8f07040" providerId="ADAL" clId="{4F8B2954-C1AD-4475-BAEE-CAB8AE3BD574}" dt="2022-11-09T10:47:41.269" v="136" actId="20577"/>
          <ac:spMkLst>
            <pc:docMk/>
            <pc:sldMk cId="2275957495" sldId="260"/>
            <ac:spMk id="18" creationId="{328B6F16-5DF4-6CD8-2AF3-ED6BD4F2446C}"/>
          </ac:spMkLst>
        </pc:spChg>
        <pc:spChg chg="mod">
          <ac:chgData name="Arsenis Prelorentzos" userId="5cc9ad70-75d4-4587-b037-9c41a8f07040" providerId="ADAL" clId="{4F8B2954-C1AD-4475-BAEE-CAB8AE3BD574}" dt="2022-11-09T10:46:16.945" v="98" actId="20577"/>
          <ac:spMkLst>
            <pc:docMk/>
            <pc:sldMk cId="2275957495" sldId="260"/>
            <ac:spMk id="22" creationId="{0DD09F46-97BB-BA67-5750-8CE09CD46A55}"/>
          </ac:spMkLst>
        </pc:spChg>
        <pc:spChg chg="mod">
          <ac:chgData name="Arsenis Prelorentzos" userId="5cc9ad70-75d4-4587-b037-9c41a8f07040" providerId="ADAL" clId="{4F8B2954-C1AD-4475-BAEE-CAB8AE3BD574}" dt="2022-11-09T10:53:40.527" v="353" actId="20577"/>
          <ac:spMkLst>
            <pc:docMk/>
            <pc:sldMk cId="2275957495" sldId="260"/>
            <ac:spMk id="25" creationId="{5748C7AE-FFB4-ABFD-C786-50EE0066ADF2}"/>
          </ac:spMkLst>
        </pc:spChg>
      </pc:sldChg>
      <pc:sldChg chg="modSp mod">
        <pc:chgData name="Arsenis Prelorentzos" userId="5cc9ad70-75d4-4587-b037-9c41a8f07040" providerId="ADAL" clId="{4F8B2954-C1AD-4475-BAEE-CAB8AE3BD574}" dt="2022-11-14T13:08:11.679" v="434" actId="20577"/>
        <pc:sldMkLst>
          <pc:docMk/>
          <pc:sldMk cId="824426191" sldId="261"/>
        </pc:sldMkLst>
        <pc:spChg chg="mod">
          <ac:chgData name="Arsenis Prelorentzos" userId="5cc9ad70-75d4-4587-b037-9c41a8f07040" providerId="ADAL" clId="{4F8B2954-C1AD-4475-BAEE-CAB8AE3BD574}" dt="2022-11-14T13:08:11.679" v="434" actId="20577"/>
          <ac:spMkLst>
            <pc:docMk/>
            <pc:sldMk cId="824426191" sldId="261"/>
            <ac:spMk id="13" creationId="{B3DB63EC-60CE-D559-E47F-D1FBC4B08DB1}"/>
          </ac:spMkLst>
        </pc:spChg>
        <pc:spChg chg="mod">
          <ac:chgData name="Arsenis Prelorentzos" userId="5cc9ad70-75d4-4587-b037-9c41a8f07040" providerId="ADAL" clId="{4F8B2954-C1AD-4475-BAEE-CAB8AE3BD574}" dt="2022-11-09T10:53:21.160" v="345" actId="948"/>
          <ac:spMkLst>
            <pc:docMk/>
            <pc:sldMk cId="824426191" sldId="261"/>
            <ac:spMk id="15" creationId="{0044F405-AFC8-F260-97AA-2A9C17EC474E}"/>
          </ac:spMkLst>
        </pc:spChg>
        <pc:spChg chg="mod">
          <ac:chgData name="Arsenis Prelorentzos" userId="5cc9ad70-75d4-4587-b037-9c41a8f07040" providerId="ADAL" clId="{4F8B2954-C1AD-4475-BAEE-CAB8AE3BD574}" dt="2022-11-09T10:52:45.396" v="344" actId="20577"/>
          <ac:spMkLst>
            <pc:docMk/>
            <pc:sldMk cId="824426191" sldId="261"/>
            <ac:spMk id="18" creationId="{511117DA-B8E3-9ECD-7CDE-A0B5CB48EE29}"/>
          </ac:spMkLst>
        </pc:spChg>
        <pc:picChg chg="mod">
          <ac:chgData name="Arsenis Prelorentzos" userId="5cc9ad70-75d4-4587-b037-9c41a8f07040" providerId="ADAL" clId="{4F8B2954-C1AD-4475-BAEE-CAB8AE3BD574}" dt="2022-11-09T10:53:29.061" v="346" actId="1076"/>
          <ac:picMkLst>
            <pc:docMk/>
            <pc:sldMk cId="824426191" sldId="261"/>
            <ac:picMk id="17" creationId="{3A9AF8E0-BBD5-C446-9EFF-EC6B3D11C93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6C881-B0CB-4F79-9644-3CA35FF14F63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72486-0FC2-4F7E-8260-19A47ACE4BB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790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16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6642EA-2417-549C-63A9-2AC10157A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9D27052-95E1-7E4A-5C15-3125D6408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621781D-BCA2-7DF0-4C15-77BDA336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307AC5E-376C-D532-6B0F-123B29091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B1637A7-5142-2BDE-13DD-7AB2BC3E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357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2903DB-5665-7DDF-7819-0A34BAFE9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54FFD12-7F20-7DE4-24EB-27CB30A3B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4EBEE1D-0177-114C-6261-6F96B8FA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50EB29-911C-7626-4C66-79AA4AED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991A009-E6D8-298A-9515-7DDFCF8A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236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CF9A1CC-9D82-30B7-5A20-10845DE88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9DDFD0B-7D8E-FF14-7BB2-E83C32188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19E1AA0-C445-A8B8-B470-4BDCBA98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005FDE6-6EF3-AB6A-976F-98805435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423E2E-BD45-4CD1-B5B0-74E824CD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6336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oogle Shape;39;p6"/>
          <p:cNvGrpSpPr/>
          <p:nvPr/>
        </p:nvGrpSpPr>
        <p:grpSpPr>
          <a:xfrm>
            <a:off x="6673399" y="2"/>
            <a:ext cx="5518613" cy="6858189"/>
            <a:chOff x="5005048" y="0"/>
            <a:chExt cx="4138960" cy="5143642"/>
          </a:xfrm>
        </p:grpSpPr>
        <p:sp>
          <p:nvSpPr>
            <p:cNvPr id="40" name="Google Shape;40;p6"/>
            <p:cNvSpPr/>
            <p:nvPr/>
          </p:nvSpPr>
          <p:spPr>
            <a:xfrm>
              <a:off x="5005049" y="0"/>
              <a:ext cx="4138960" cy="5143500"/>
            </a:xfrm>
            <a:custGeom>
              <a:avLst/>
              <a:gdLst/>
              <a:ahLst/>
              <a:cxnLst/>
              <a:rect l="l" t="t" r="r" b="b"/>
              <a:pathLst>
                <a:path w="5518613" h="6858000" extrusionOk="0">
                  <a:moveTo>
                    <a:pt x="4347879" y="6858000"/>
                  </a:moveTo>
                  <a:lnTo>
                    <a:pt x="4538614" y="6858000"/>
                  </a:lnTo>
                  <a:cubicBezTo>
                    <a:pt x="4551534" y="5930683"/>
                    <a:pt x="4899626" y="5039346"/>
                    <a:pt x="5518613" y="4348570"/>
                  </a:cubicBezTo>
                  <a:lnTo>
                    <a:pt x="5518613" y="4070500"/>
                  </a:lnTo>
                  <a:cubicBezTo>
                    <a:pt x="4781548" y="4812740"/>
                    <a:pt x="4361771" y="5812222"/>
                    <a:pt x="4347879" y="6858000"/>
                  </a:cubicBezTo>
                  <a:close/>
                  <a:moveTo>
                    <a:pt x="4301085" y="5188627"/>
                  </a:moveTo>
                  <a:cubicBezTo>
                    <a:pt x="4077511" y="5717157"/>
                    <a:pt x="3959147" y="6284191"/>
                    <a:pt x="3952611" y="6858000"/>
                  </a:cubicBezTo>
                  <a:lnTo>
                    <a:pt x="4143347" y="6858000"/>
                  </a:lnTo>
                  <a:cubicBezTo>
                    <a:pt x="4157130" y="5751110"/>
                    <a:pt x="4603757" y="4693586"/>
                    <a:pt x="5387642" y="3911730"/>
                  </a:cubicBezTo>
                  <a:cubicBezTo>
                    <a:pt x="5430449" y="3868935"/>
                    <a:pt x="5474000" y="3827197"/>
                    <a:pt x="5518295" y="3786519"/>
                  </a:cubicBezTo>
                  <a:lnTo>
                    <a:pt x="5518295" y="3532283"/>
                  </a:lnTo>
                  <a:cubicBezTo>
                    <a:pt x="5426952" y="3609615"/>
                    <a:pt x="5338451" y="3691136"/>
                    <a:pt x="5252792" y="3776858"/>
                  </a:cubicBezTo>
                  <a:cubicBezTo>
                    <a:pt x="4847103" y="4181397"/>
                    <a:pt x="4523877" y="4660866"/>
                    <a:pt x="4301085" y="5188627"/>
                  </a:cubicBezTo>
                  <a:close/>
                  <a:moveTo>
                    <a:pt x="4742956" y="6858000"/>
                  </a:moveTo>
                  <a:lnTo>
                    <a:pt x="4933691" y="6858000"/>
                  </a:lnTo>
                  <a:cubicBezTo>
                    <a:pt x="4944296" y="6192253"/>
                    <a:pt x="5147442" y="5543813"/>
                    <a:pt x="5518613" y="4990959"/>
                  </a:cubicBezTo>
                  <a:lnTo>
                    <a:pt x="5518613" y="4666809"/>
                  </a:lnTo>
                  <a:cubicBezTo>
                    <a:pt x="5027419" y="5292807"/>
                    <a:pt x="4754965" y="6062479"/>
                    <a:pt x="4742956" y="6858000"/>
                  </a:cubicBezTo>
                  <a:close/>
                  <a:moveTo>
                    <a:pt x="3936844" y="5034751"/>
                  </a:moveTo>
                  <a:cubicBezTo>
                    <a:pt x="3692690" y="5611967"/>
                    <a:pt x="3563753" y="6231329"/>
                    <a:pt x="3557280" y="6858000"/>
                  </a:cubicBezTo>
                  <a:lnTo>
                    <a:pt x="3748016" y="6858000"/>
                  </a:lnTo>
                  <a:cubicBezTo>
                    <a:pt x="3761742" y="5646276"/>
                    <a:pt x="4250019" y="4488202"/>
                    <a:pt x="5108087" y="3632261"/>
                  </a:cubicBezTo>
                  <a:cubicBezTo>
                    <a:pt x="5237705" y="3502760"/>
                    <a:pt x="5374780" y="3380944"/>
                    <a:pt x="5518613" y="3267434"/>
                  </a:cubicBezTo>
                  <a:lnTo>
                    <a:pt x="5518613" y="3027435"/>
                  </a:lnTo>
                  <a:cubicBezTo>
                    <a:pt x="4821685" y="3543508"/>
                    <a:pt x="4275552" y="4236573"/>
                    <a:pt x="3936844" y="5034751"/>
                  </a:cubicBezTo>
                  <a:close/>
                  <a:moveTo>
                    <a:pt x="1590798" y="2330830"/>
                  </a:moveTo>
                  <a:cubicBezTo>
                    <a:pt x="2180774" y="1457646"/>
                    <a:pt x="2932850" y="705739"/>
                    <a:pt x="3806254" y="115868"/>
                  </a:cubicBezTo>
                  <a:cubicBezTo>
                    <a:pt x="3864619" y="76504"/>
                    <a:pt x="3923511" y="37881"/>
                    <a:pt x="3982938" y="0"/>
                  </a:cubicBezTo>
                  <a:lnTo>
                    <a:pt x="3637961" y="0"/>
                  </a:lnTo>
                  <a:cubicBezTo>
                    <a:pt x="2317309" y="907938"/>
                    <a:pt x="1283739" y="2174291"/>
                    <a:pt x="658991" y="3649867"/>
                  </a:cubicBezTo>
                  <a:cubicBezTo>
                    <a:pt x="229264" y="4666364"/>
                    <a:pt x="7820" y="5745720"/>
                    <a:pt x="0" y="6858000"/>
                  </a:cubicBezTo>
                  <a:lnTo>
                    <a:pt x="190735" y="6858000"/>
                  </a:lnTo>
                  <a:cubicBezTo>
                    <a:pt x="198492" y="5771144"/>
                    <a:pt x="414913" y="4716957"/>
                    <a:pt x="834595" y="3724104"/>
                  </a:cubicBezTo>
                  <a:cubicBezTo>
                    <a:pt x="1041009" y="3236353"/>
                    <a:pt x="1294217" y="2769749"/>
                    <a:pt x="1590670" y="2330830"/>
                  </a:cubicBezTo>
                  <a:close/>
                  <a:moveTo>
                    <a:pt x="5138478" y="6858000"/>
                  </a:moveTo>
                  <a:lnTo>
                    <a:pt x="5329213" y="6858000"/>
                  </a:lnTo>
                  <a:cubicBezTo>
                    <a:pt x="5335393" y="6514973"/>
                    <a:pt x="5399423" y="6175480"/>
                    <a:pt x="5518613" y="5853770"/>
                  </a:cubicBezTo>
                  <a:lnTo>
                    <a:pt x="5518613" y="5388583"/>
                  </a:lnTo>
                  <a:cubicBezTo>
                    <a:pt x="5473428" y="5473625"/>
                    <a:pt x="5431892" y="5560847"/>
                    <a:pt x="5394000" y="5650255"/>
                  </a:cubicBezTo>
                  <a:cubicBezTo>
                    <a:pt x="5232135" y="6032727"/>
                    <a:pt x="5145382" y="6442770"/>
                    <a:pt x="5138478" y="6858000"/>
                  </a:cubicBezTo>
                  <a:close/>
                  <a:moveTo>
                    <a:pt x="1918417" y="2551824"/>
                  </a:moveTo>
                  <a:cubicBezTo>
                    <a:pt x="2643092" y="1478290"/>
                    <a:pt x="3623084" y="601442"/>
                    <a:pt x="4770422" y="0"/>
                  </a:cubicBezTo>
                  <a:lnTo>
                    <a:pt x="4376235" y="0"/>
                  </a:lnTo>
                  <a:cubicBezTo>
                    <a:pt x="4221103" y="90127"/>
                    <a:pt x="4069195" y="185317"/>
                    <a:pt x="3920504" y="285570"/>
                  </a:cubicBezTo>
                  <a:cubicBezTo>
                    <a:pt x="2634426" y="1153193"/>
                    <a:pt x="1627921" y="2375366"/>
                    <a:pt x="1023169" y="3803743"/>
                  </a:cubicBezTo>
                  <a:cubicBezTo>
                    <a:pt x="614105" y="4771490"/>
                    <a:pt x="403024" y="5798792"/>
                    <a:pt x="395331" y="6858000"/>
                  </a:cubicBezTo>
                  <a:lnTo>
                    <a:pt x="586067" y="6858000"/>
                  </a:lnTo>
                  <a:cubicBezTo>
                    <a:pt x="593760" y="5824406"/>
                    <a:pt x="799754" y="4822147"/>
                    <a:pt x="1198836" y="3877980"/>
                  </a:cubicBezTo>
                  <a:cubicBezTo>
                    <a:pt x="1395332" y="3413753"/>
                    <a:pt x="1636313" y="2969629"/>
                    <a:pt x="1918417" y="2551824"/>
                  </a:cubicBezTo>
                  <a:close/>
                  <a:moveTo>
                    <a:pt x="3295909" y="1820898"/>
                  </a:moveTo>
                  <a:cubicBezTo>
                    <a:pt x="2638349" y="2477855"/>
                    <a:pt x="2113960" y="3255643"/>
                    <a:pt x="1751587" y="4111495"/>
                  </a:cubicBezTo>
                  <a:cubicBezTo>
                    <a:pt x="1383722" y="4981807"/>
                    <a:pt x="1193495" y="5905571"/>
                    <a:pt x="1185739" y="6858000"/>
                  </a:cubicBezTo>
                  <a:lnTo>
                    <a:pt x="1376474" y="6858000"/>
                  </a:lnTo>
                  <a:cubicBezTo>
                    <a:pt x="1384167" y="5931185"/>
                    <a:pt x="1569308" y="5032463"/>
                    <a:pt x="1927255" y="4185732"/>
                  </a:cubicBezTo>
                  <a:cubicBezTo>
                    <a:pt x="2618518" y="2553159"/>
                    <a:pt x="3901291" y="1241972"/>
                    <a:pt x="5518613" y="514827"/>
                  </a:cubicBezTo>
                  <a:lnTo>
                    <a:pt x="5518613" y="306544"/>
                  </a:lnTo>
                  <a:cubicBezTo>
                    <a:pt x="4689289" y="667432"/>
                    <a:pt x="3935274" y="1181063"/>
                    <a:pt x="3295909" y="1820643"/>
                  </a:cubicBezTo>
                  <a:close/>
                  <a:moveTo>
                    <a:pt x="3572666" y="4881129"/>
                  </a:moveTo>
                  <a:cubicBezTo>
                    <a:pt x="3307970" y="5506962"/>
                    <a:pt x="3168460" y="6178556"/>
                    <a:pt x="3162013" y="6858000"/>
                  </a:cubicBezTo>
                  <a:lnTo>
                    <a:pt x="3352748" y="6858000"/>
                  </a:lnTo>
                  <a:cubicBezTo>
                    <a:pt x="3372565" y="5227315"/>
                    <a:pt x="4179313" y="3706695"/>
                    <a:pt x="5518613" y="2775615"/>
                  </a:cubicBezTo>
                  <a:lnTo>
                    <a:pt x="5518613" y="2545341"/>
                  </a:lnTo>
                  <a:cubicBezTo>
                    <a:pt x="4654149" y="3115286"/>
                    <a:pt x="3977337" y="3927785"/>
                    <a:pt x="3573111" y="4880875"/>
                  </a:cubicBezTo>
                  <a:close/>
                  <a:moveTo>
                    <a:pt x="5235308" y="0"/>
                  </a:moveTo>
                  <a:cubicBezTo>
                    <a:pt x="3502800" y="791829"/>
                    <a:pt x="2129930" y="2203840"/>
                    <a:pt x="1387410" y="3957619"/>
                  </a:cubicBezTo>
                  <a:cubicBezTo>
                    <a:pt x="998882" y="4876680"/>
                    <a:pt x="798292" y="5852181"/>
                    <a:pt x="790535" y="6858000"/>
                  </a:cubicBezTo>
                  <a:lnTo>
                    <a:pt x="981270" y="6858000"/>
                  </a:lnTo>
                  <a:cubicBezTo>
                    <a:pt x="989027" y="5877796"/>
                    <a:pt x="1184722" y="4927273"/>
                    <a:pt x="1563077" y="4031856"/>
                  </a:cubicBezTo>
                  <a:cubicBezTo>
                    <a:pt x="2315465" y="2254877"/>
                    <a:pt x="3730277" y="840502"/>
                    <a:pt x="5507805" y="88347"/>
                  </a:cubicBezTo>
                  <a:lnTo>
                    <a:pt x="5518295" y="83961"/>
                  </a:lnTo>
                  <a:lnTo>
                    <a:pt x="5518295" y="0"/>
                  </a:lnTo>
                  <a:close/>
                  <a:moveTo>
                    <a:pt x="2115829" y="4265371"/>
                  </a:moveTo>
                  <a:cubicBezTo>
                    <a:pt x="1768499" y="5086996"/>
                    <a:pt x="1588763" y="5958960"/>
                    <a:pt x="1581070" y="6858000"/>
                  </a:cubicBezTo>
                  <a:lnTo>
                    <a:pt x="1771805" y="6858000"/>
                  </a:lnTo>
                  <a:cubicBezTo>
                    <a:pt x="1779499" y="5984575"/>
                    <a:pt x="1954148" y="5137589"/>
                    <a:pt x="2291496" y="4339608"/>
                  </a:cubicBezTo>
                  <a:cubicBezTo>
                    <a:pt x="2920256" y="2855992"/>
                    <a:pt x="4067231" y="1651564"/>
                    <a:pt x="5518613" y="950841"/>
                  </a:cubicBezTo>
                  <a:lnTo>
                    <a:pt x="5518613" y="739889"/>
                  </a:lnTo>
                  <a:cubicBezTo>
                    <a:pt x="3987230" y="1453890"/>
                    <a:pt x="2774896" y="2709940"/>
                    <a:pt x="2115829" y="4265371"/>
                  </a:cubicBezTo>
                  <a:close/>
                  <a:moveTo>
                    <a:pt x="3208425" y="4726999"/>
                  </a:moveTo>
                  <a:cubicBezTo>
                    <a:pt x="2923104" y="5401587"/>
                    <a:pt x="2773059" y="6125618"/>
                    <a:pt x="2766809" y="6858000"/>
                  </a:cubicBezTo>
                  <a:lnTo>
                    <a:pt x="2957544" y="6858000"/>
                  </a:lnTo>
                  <a:cubicBezTo>
                    <a:pt x="2978335" y="5002228"/>
                    <a:pt x="3943723" y="3284988"/>
                    <a:pt x="5518613" y="2302356"/>
                  </a:cubicBezTo>
                  <a:lnTo>
                    <a:pt x="5518613" y="2079201"/>
                  </a:lnTo>
                  <a:cubicBezTo>
                    <a:pt x="4486524" y="2693796"/>
                    <a:pt x="3677291" y="3621298"/>
                    <a:pt x="3208425" y="4726999"/>
                  </a:cubicBezTo>
                  <a:close/>
                  <a:moveTo>
                    <a:pt x="2844247" y="4573123"/>
                  </a:moveTo>
                  <a:cubicBezTo>
                    <a:pt x="2538117" y="5297313"/>
                    <a:pt x="2379234" y="6065676"/>
                    <a:pt x="2371478" y="6858000"/>
                  </a:cubicBezTo>
                  <a:lnTo>
                    <a:pt x="2562213" y="6858000"/>
                  </a:lnTo>
                  <a:cubicBezTo>
                    <a:pt x="2569906" y="6091353"/>
                    <a:pt x="2723703" y="5347905"/>
                    <a:pt x="3019978" y="4647360"/>
                  </a:cubicBezTo>
                  <a:cubicBezTo>
                    <a:pt x="3521924" y="3463366"/>
                    <a:pt x="4400064" y="2477658"/>
                    <a:pt x="5518613" y="1842635"/>
                  </a:cubicBezTo>
                  <a:lnTo>
                    <a:pt x="5518613" y="1624564"/>
                  </a:lnTo>
                  <a:cubicBezTo>
                    <a:pt x="4319580" y="2277199"/>
                    <a:pt x="3376933" y="3316482"/>
                    <a:pt x="2844247" y="4573123"/>
                  </a:cubicBezTo>
                  <a:close/>
                  <a:moveTo>
                    <a:pt x="2480006" y="4419247"/>
                  </a:moveTo>
                  <a:cubicBezTo>
                    <a:pt x="2153276" y="5192123"/>
                    <a:pt x="1984094" y="6012350"/>
                    <a:pt x="1976274" y="6858000"/>
                  </a:cubicBezTo>
                  <a:lnTo>
                    <a:pt x="2167009" y="6858000"/>
                  </a:lnTo>
                  <a:cubicBezTo>
                    <a:pt x="2174702" y="6038091"/>
                    <a:pt x="2338989" y="5242779"/>
                    <a:pt x="2655737" y="4493611"/>
                  </a:cubicBezTo>
                  <a:cubicBezTo>
                    <a:pt x="3221262" y="3159288"/>
                    <a:pt x="4233361" y="2063108"/>
                    <a:pt x="5518613" y="1392892"/>
                  </a:cubicBezTo>
                  <a:lnTo>
                    <a:pt x="5518613" y="1178826"/>
                  </a:lnTo>
                  <a:cubicBezTo>
                    <a:pt x="4153132" y="1864200"/>
                    <a:pt x="3076061" y="3012811"/>
                    <a:pt x="2480006" y="4419247"/>
                  </a:cubicBezTo>
                  <a:close/>
                </a:path>
              </a:pathLst>
            </a:custGeom>
            <a:solidFill>
              <a:srgbClr val="004591">
                <a:alpha val="44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6"/>
            <p:cNvSpPr/>
            <p:nvPr/>
          </p:nvSpPr>
          <p:spPr>
            <a:xfrm>
              <a:off x="5005048" y="0"/>
              <a:ext cx="4138960" cy="5143642"/>
            </a:xfrm>
            <a:custGeom>
              <a:avLst/>
              <a:gdLst/>
              <a:ahLst/>
              <a:cxnLst/>
              <a:rect l="l" t="t" r="r" b="b"/>
              <a:pathLst>
                <a:path w="5518613" h="6858190" extrusionOk="0">
                  <a:moveTo>
                    <a:pt x="2240760" y="4214715"/>
                  </a:moveTo>
                  <a:cubicBezTo>
                    <a:pt x="2192225" y="4194261"/>
                    <a:pt x="2136295" y="4217016"/>
                    <a:pt x="2115841" y="4265537"/>
                  </a:cubicBezTo>
                  <a:cubicBezTo>
                    <a:pt x="2115835" y="4265543"/>
                    <a:pt x="2115835" y="4265556"/>
                    <a:pt x="2115829" y="4265562"/>
                  </a:cubicBezTo>
                  <a:cubicBezTo>
                    <a:pt x="1768499" y="5087187"/>
                    <a:pt x="1588763" y="5959151"/>
                    <a:pt x="1581070" y="6858191"/>
                  </a:cubicBezTo>
                  <a:lnTo>
                    <a:pt x="1771805" y="6858191"/>
                  </a:lnTo>
                  <a:cubicBezTo>
                    <a:pt x="1779499" y="5984765"/>
                    <a:pt x="1954148" y="5137780"/>
                    <a:pt x="2291496" y="4339799"/>
                  </a:cubicBezTo>
                  <a:cubicBezTo>
                    <a:pt x="2312070" y="4291329"/>
                    <a:pt x="2289436" y="4235359"/>
                    <a:pt x="2240951" y="4214797"/>
                  </a:cubicBezTo>
                  <a:cubicBezTo>
                    <a:pt x="2240888" y="4214766"/>
                    <a:pt x="2240824" y="4214740"/>
                    <a:pt x="2240760" y="4214715"/>
                  </a:cubicBezTo>
                  <a:close/>
                  <a:moveTo>
                    <a:pt x="2250170" y="2598095"/>
                  </a:moveTo>
                  <a:cubicBezTo>
                    <a:pt x="2206714" y="2568350"/>
                    <a:pt x="2147370" y="2579447"/>
                    <a:pt x="2117609" y="2622883"/>
                  </a:cubicBezTo>
                  <a:cubicBezTo>
                    <a:pt x="1637146" y="3322742"/>
                    <a:pt x="1278195" y="4098599"/>
                    <a:pt x="1055848" y="4917803"/>
                  </a:cubicBezTo>
                  <a:cubicBezTo>
                    <a:pt x="1040138" y="4968059"/>
                    <a:pt x="1068151" y="5021531"/>
                    <a:pt x="1118422" y="5037242"/>
                  </a:cubicBezTo>
                  <a:cubicBezTo>
                    <a:pt x="1168694" y="5052948"/>
                    <a:pt x="1222182" y="5024944"/>
                    <a:pt x="1237899" y="4974688"/>
                  </a:cubicBezTo>
                  <a:cubicBezTo>
                    <a:pt x="1238611" y="4972400"/>
                    <a:pt x="1239240" y="4970093"/>
                    <a:pt x="1239781" y="4967760"/>
                  </a:cubicBezTo>
                  <a:cubicBezTo>
                    <a:pt x="1456596" y="4169149"/>
                    <a:pt x="1806538" y="3412786"/>
                    <a:pt x="2274902" y="2730488"/>
                  </a:cubicBezTo>
                  <a:cubicBezTo>
                    <a:pt x="2304581" y="2687090"/>
                    <a:pt x="2293518" y="2627860"/>
                    <a:pt x="2250170" y="2598095"/>
                  </a:cubicBezTo>
                  <a:close/>
                  <a:moveTo>
                    <a:pt x="5289222" y="4471365"/>
                  </a:moveTo>
                  <a:cubicBezTo>
                    <a:pt x="5247089" y="4439770"/>
                    <a:pt x="5187312" y="4448313"/>
                    <a:pt x="5155707" y="4490433"/>
                  </a:cubicBezTo>
                  <a:cubicBezTo>
                    <a:pt x="4642139" y="5174034"/>
                    <a:pt x="4359361" y="6003210"/>
                    <a:pt x="4348260" y="6858064"/>
                  </a:cubicBezTo>
                  <a:lnTo>
                    <a:pt x="4538996" y="6858064"/>
                  </a:lnTo>
                  <a:cubicBezTo>
                    <a:pt x="4550065" y="6044479"/>
                    <a:pt x="4819460" y="5255459"/>
                    <a:pt x="5308296" y="4604903"/>
                  </a:cubicBezTo>
                  <a:cubicBezTo>
                    <a:pt x="5339900" y="4562782"/>
                    <a:pt x="5331375" y="4503024"/>
                    <a:pt x="5289241" y="4471429"/>
                  </a:cubicBezTo>
                  <a:cubicBezTo>
                    <a:pt x="5289216" y="4471403"/>
                    <a:pt x="5289184" y="4471384"/>
                    <a:pt x="5289158" y="4471365"/>
                  </a:cubicBezTo>
                  <a:close/>
                  <a:moveTo>
                    <a:pt x="2682504" y="5323054"/>
                  </a:moveTo>
                  <a:cubicBezTo>
                    <a:pt x="2631558" y="5309764"/>
                    <a:pt x="2579475" y="5340266"/>
                    <a:pt x="2566155" y="5391189"/>
                  </a:cubicBezTo>
                  <a:cubicBezTo>
                    <a:pt x="2441510" y="5870327"/>
                    <a:pt x="2376125" y="6362940"/>
                    <a:pt x="2371478" y="6858000"/>
                  </a:cubicBezTo>
                  <a:lnTo>
                    <a:pt x="2562213" y="6858000"/>
                  </a:lnTo>
                  <a:cubicBezTo>
                    <a:pt x="2566810" y="6379148"/>
                    <a:pt x="2630122" y="5902679"/>
                    <a:pt x="2750724" y="5439240"/>
                  </a:cubicBezTo>
                  <a:cubicBezTo>
                    <a:pt x="2764018" y="5388310"/>
                    <a:pt x="2733513" y="5336243"/>
                    <a:pt x="2682567" y="5322927"/>
                  </a:cubicBezTo>
                  <a:close/>
                  <a:moveTo>
                    <a:pt x="4160068" y="5925910"/>
                  </a:moveTo>
                  <a:cubicBezTo>
                    <a:pt x="4108531" y="5915060"/>
                    <a:pt x="4057948" y="5948028"/>
                    <a:pt x="4047095" y="5999555"/>
                  </a:cubicBezTo>
                  <a:cubicBezTo>
                    <a:pt x="4047089" y="5999562"/>
                    <a:pt x="4047089" y="5999568"/>
                    <a:pt x="4047089" y="5999574"/>
                  </a:cubicBezTo>
                  <a:cubicBezTo>
                    <a:pt x="3988006" y="6282004"/>
                    <a:pt x="3956363" y="6569507"/>
                    <a:pt x="3952611" y="6858000"/>
                  </a:cubicBezTo>
                  <a:lnTo>
                    <a:pt x="4143347" y="6858000"/>
                  </a:lnTo>
                  <a:cubicBezTo>
                    <a:pt x="4147123" y="6582600"/>
                    <a:pt x="4177425" y="6308242"/>
                    <a:pt x="4233819" y="6038663"/>
                  </a:cubicBezTo>
                  <a:cubicBezTo>
                    <a:pt x="4244634" y="5987155"/>
                    <a:pt x="4211649" y="5936626"/>
                    <a:pt x="4160132" y="5925783"/>
                  </a:cubicBezTo>
                  <a:close/>
                  <a:moveTo>
                    <a:pt x="2089189" y="6428024"/>
                  </a:moveTo>
                  <a:cubicBezTo>
                    <a:pt x="2036629" y="6424783"/>
                    <a:pt x="1991399" y="6464762"/>
                    <a:pt x="1988163" y="6517325"/>
                  </a:cubicBezTo>
                  <a:cubicBezTo>
                    <a:pt x="1981233" y="6630015"/>
                    <a:pt x="1977228" y="6744293"/>
                    <a:pt x="1976147" y="6857937"/>
                  </a:cubicBezTo>
                  <a:lnTo>
                    <a:pt x="2166882" y="6857937"/>
                  </a:lnTo>
                  <a:cubicBezTo>
                    <a:pt x="2167900" y="6748170"/>
                    <a:pt x="2171778" y="6637832"/>
                    <a:pt x="2178454" y="6529020"/>
                  </a:cubicBezTo>
                  <a:cubicBezTo>
                    <a:pt x="2181645" y="6476520"/>
                    <a:pt x="2141737" y="6431393"/>
                    <a:pt x="2089253" y="6428088"/>
                  </a:cubicBezTo>
                  <a:close/>
                  <a:moveTo>
                    <a:pt x="3184583" y="972450"/>
                  </a:moveTo>
                  <a:cubicBezTo>
                    <a:pt x="3218833" y="1012264"/>
                    <a:pt x="3278838" y="1016897"/>
                    <a:pt x="3318797" y="982811"/>
                  </a:cubicBezTo>
                  <a:cubicBezTo>
                    <a:pt x="3763936" y="601738"/>
                    <a:pt x="4250629" y="272053"/>
                    <a:pt x="4769659" y="0"/>
                  </a:cubicBezTo>
                  <a:lnTo>
                    <a:pt x="4375472" y="0"/>
                  </a:lnTo>
                  <a:cubicBezTo>
                    <a:pt x="3957475" y="243105"/>
                    <a:pt x="3562373" y="523572"/>
                    <a:pt x="3195010" y="837960"/>
                  </a:cubicBezTo>
                  <a:cubicBezTo>
                    <a:pt x="3154981" y="872186"/>
                    <a:pt x="3150289" y="932364"/>
                    <a:pt x="3184526" y="972381"/>
                  </a:cubicBezTo>
                  <a:cubicBezTo>
                    <a:pt x="3184545" y="972406"/>
                    <a:pt x="3184564" y="972425"/>
                    <a:pt x="3184583" y="972450"/>
                  </a:cubicBezTo>
                  <a:close/>
                  <a:moveTo>
                    <a:pt x="3860550" y="1312617"/>
                  </a:moveTo>
                  <a:cubicBezTo>
                    <a:pt x="2823496" y="2150361"/>
                    <a:pt x="2039217" y="3259260"/>
                    <a:pt x="1594930" y="4515984"/>
                  </a:cubicBezTo>
                  <a:cubicBezTo>
                    <a:pt x="1577376" y="4565636"/>
                    <a:pt x="1603405" y="4620118"/>
                    <a:pt x="1653073" y="4637667"/>
                  </a:cubicBezTo>
                  <a:cubicBezTo>
                    <a:pt x="1702740" y="4655216"/>
                    <a:pt x="1757240" y="4629195"/>
                    <a:pt x="1774794" y="4579543"/>
                  </a:cubicBezTo>
                  <a:cubicBezTo>
                    <a:pt x="2207331" y="3355996"/>
                    <a:pt x="2970909" y="2276380"/>
                    <a:pt x="3980586" y="1460773"/>
                  </a:cubicBezTo>
                  <a:cubicBezTo>
                    <a:pt x="4021531" y="1427634"/>
                    <a:pt x="4027850" y="1367596"/>
                    <a:pt x="3994700" y="1326664"/>
                  </a:cubicBezTo>
                  <a:cubicBezTo>
                    <a:pt x="3961551" y="1285732"/>
                    <a:pt x="3901494" y="1279414"/>
                    <a:pt x="3860550" y="1312554"/>
                  </a:cubicBezTo>
                  <a:close/>
                  <a:moveTo>
                    <a:pt x="1208945" y="3617516"/>
                  </a:moveTo>
                  <a:cubicBezTo>
                    <a:pt x="1160835" y="3596077"/>
                    <a:pt x="1104454" y="3617687"/>
                    <a:pt x="1083015" y="3665782"/>
                  </a:cubicBezTo>
                  <a:cubicBezTo>
                    <a:pt x="1083009" y="3665795"/>
                    <a:pt x="1083002" y="3665808"/>
                    <a:pt x="1082996" y="3665820"/>
                  </a:cubicBezTo>
                  <a:cubicBezTo>
                    <a:pt x="859435" y="4168317"/>
                    <a:pt x="688555" y="4692614"/>
                    <a:pt x="573097" y="5230321"/>
                  </a:cubicBezTo>
                  <a:cubicBezTo>
                    <a:pt x="458636" y="5765430"/>
                    <a:pt x="398987" y="6310803"/>
                    <a:pt x="395077" y="6858000"/>
                  </a:cubicBezTo>
                  <a:lnTo>
                    <a:pt x="585812" y="6858000"/>
                  </a:lnTo>
                  <a:cubicBezTo>
                    <a:pt x="589655" y="6324252"/>
                    <a:pt x="647789" y="5792284"/>
                    <a:pt x="759318" y="5270300"/>
                  </a:cubicBezTo>
                  <a:cubicBezTo>
                    <a:pt x="872119" y="4745584"/>
                    <a:pt x="1038993" y="4233954"/>
                    <a:pt x="1257265" y="3743616"/>
                  </a:cubicBezTo>
                  <a:cubicBezTo>
                    <a:pt x="1278792" y="3695566"/>
                    <a:pt x="1257284" y="3639157"/>
                    <a:pt x="1209212" y="3617637"/>
                  </a:cubicBezTo>
                  <a:cubicBezTo>
                    <a:pt x="1209123" y="3617598"/>
                    <a:pt x="1209034" y="3617554"/>
                    <a:pt x="1208945" y="3617516"/>
                  </a:cubicBezTo>
                  <a:close/>
                  <a:moveTo>
                    <a:pt x="943632" y="5974532"/>
                  </a:moveTo>
                  <a:cubicBezTo>
                    <a:pt x="891294" y="5968659"/>
                    <a:pt x="844106" y="6006305"/>
                    <a:pt x="838219" y="6058620"/>
                  </a:cubicBezTo>
                  <a:cubicBezTo>
                    <a:pt x="808496" y="6324074"/>
                    <a:pt x="792557" y="6590926"/>
                    <a:pt x="790471" y="6858000"/>
                  </a:cubicBezTo>
                  <a:lnTo>
                    <a:pt x="981207" y="6858000"/>
                  </a:lnTo>
                  <a:cubicBezTo>
                    <a:pt x="983267" y="6597917"/>
                    <a:pt x="998799" y="6338127"/>
                    <a:pt x="1027746" y="6079658"/>
                  </a:cubicBezTo>
                  <a:cubicBezTo>
                    <a:pt x="1033475" y="6027432"/>
                    <a:pt x="995855" y="5980418"/>
                    <a:pt x="943632" y="5974532"/>
                  </a:cubicBezTo>
                  <a:close/>
                  <a:moveTo>
                    <a:pt x="2331805" y="1389587"/>
                  </a:moveTo>
                  <a:cubicBezTo>
                    <a:pt x="2707325" y="978292"/>
                    <a:pt x="3123535" y="606057"/>
                    <a:pt x="3574065" y="278578"/>
                  </a:cubicBezTo>
                  <a:cubicBezTo>
                    <a:pt x="3707535" y="181588"/>
                    <a:pt x="3843911" y="88728"/>
                    <a:pt x="3983193" y="0"/>
                  </a:cubicBezTo>
                  <a:lnTo>
                    <a:pt x="3637771" y="0"/>
                  </a:lnTo>
                  <a:cubicBezTo>
                    <a:pt x="3578433" y="40678"/>
                    <a:pt x="3519814" y="82118"/>
                    <a:pt x="3461913" y="124321"/>
                  </a:cubicBezTo>
                  <a:cubicBezTo>
                    <a:pt x="3000969" y="459401"/>
                    <a:pt x="2575133" y="840261"/>
                    <a:pt x="2190915" y="1261071"/>
                  </a:cubicBezTo>
                  <a:cubicBezTo>
                    <a:pt x="2155794" y="1300312"/>
                    <a:pt x="2159145" y="1360585"/>
                    <a:pt x="2198398" y="1395695"/>
                  </a:cubicBezTo>
                  <a:cubicBezTo>
                    <a:pt x="2237111" y="1430316"/>
                    <a:pt x="2296417" y="1427602"/>
                    <a:pt x="2331805" y="1389587"/>
                  </a:cubicBezTo>
                  <a:close/>
                  <a:moveTo>
                    <a:pt x="558283" y="4174100"/>
                  </a:moveTo>
                  <a:cubicBezTo>
                    <a:pt x="508369" y="4157308"/>
                    <a:pt x="454289" y="4184143"/>
                    <a:pt x="437484" y="4234036"/>
                  </a:cubicBezTo>
                  <a:cubicBezTo>
                    <a:pt x="152999" y="5079865"/>
                    <a:pt x="5315" y="5965653"/>
                    <a:pt x="0" y="6858000"/>
                  </a:cubicBezTo>
                  <a:lnTo>
                    <a:pt x="190735" y="6858000"/>
                  </a:lnTo>
                  <a:cubicBezTo>
                    <a:pt x="196021" y="5986354"/>
                    <a:pt x="340335" y="5121127"/>
                    <a:pt x="618237" y="4294926"/>
                  </a:cubicBezTo>
                  <a:cubicBezTo>
                    <a:pt x="635068" y="4245032"/>
                    <a:pt x="608253" y="4190944"/>
                    <a:pt x="558344" y="4174119"/>
                  </a:cubicBezTo>
                  <a:cubicBezTo>
                    <a:pt x="558323" y="4174113"/>
                    <a:pt x="558303" y="4174107"/>
                    <a:pt x="558283" y="4174100"/>
                  </a:cubicBezTo>
                  <a:close/>
                  <a:moveTo>
                    <a:pt x="3037844" y="3379615"/>
                  </a:moveTo>
                  <a:cubicBezTo>
                    <a:pt x="3010054" y="3424341"/>
                    <a:pt x="3023793" y="3483121"/>
                    <a:pt x="3068533" y="3510909"/>
                  </a:cubicBezTo>
                  <a:cubicBezTo>
                    <a:pt x="3111436" y="3537552"/>
                    <a:pt x="3167678" y="3526131"/>
                    <a:pt x="3196790" y="3484868"/>
                  </a:cubicBezTo>
                  <a:cubicBezTo>
                    <a:pt x="3756262" y="2640934"/>
                    <a:pt x="4511937" y="1945073"/>
                    <a:pt x="5399149" y="1456833"/>
                  </a:cubicBezTo>
                  <a:cubicBezTo>
                    <a:pt x="5438612" y="1435178"/>
                    <a:pt x="5478324" y="1413994"/>
                    <a:pt x="5518295" y="1393274"/>
                  </a:cubicBezTo>
                  <a:lnTo>
                    <a:pt x="5518295" y="1179080"/>
                  </a:lnTo>
                  <a:cubicBezTo>
                    <a:pt x="5447342" y="1214673"/>
                    <a:pt x="5377024" y="1251582"/>
                    <a:pt x="5307342" y="1289800"/>
                  </a:cubicBezTo>
                  <a:cubicBezTo>
                    <a:pt x="4393090" y="1792906"/>
                    <a:pt x="3614361" y="2509939"/>
                    <a:pt x="3037780" y="3379551"/>
                  </a:cubicBezTo>
                  <a:close/>
                  <a:moveTo>
                    <a:pt x="4015808" y="3381140"/>
                  </a:moveTo>
                  <a:cubicBezTo>
                    <a:pt x="3403115" y="4138641"/>
                    <a:pt x="2998006" y="5042404"/>
                    <a:pt x="2840242" y="6003706"/>
                  </a:cubicBezTo>
                  <a:cubicBezTo>
                    <a:pt x="2831761" y="6055671"/>
                    <a:pt x="2867028" y="6104675"/>
                    <a:pt x="2919009" y="6113154"/>
                  </a:cubicBezTo>
                  <a:cubicBezTo>
                    <a:pt x="2919009" y="6113154"/>
                    <a:pt x="2919016" y="6113154"/>
                    <a:pt x="2919016" y="6113154"/>
                  </a:cubicBezTo>
                  <a:cubicBezTo>
                    <a:pt x="2924121" y="6114012"/>
                    <a:pt x="2929290" y="6114438"/>
                    <a:pt x="2934465" y="6114425"/>
                  </a:cubicBezTo>
                  <a:cubicBezTo>
                    <a:pt x="2981183" y="6114381"/>
                    <a:pt x="3020989" y="6080504"/>
                    <a:pt x="3028498" y="6034405"/>
                  </a:cubicBezTo>
                  <a:cubicBezTo>
                    <a:pt x="3282755" y="4490388"/>
                    <a:pt x="4190147" y="3130744"/>
                    <a:pt x="5518613" y="2303182"/>
                  </a:cubicBezTo>
                  <a:lnTo>
                    <a:pt x="5518613" y="2080027"/>
                  </a:lnTo>
                  <a:cubicBezTo>
                    <a:pt x="4944729" y="2421681"/>
                    <a:pt x="4435910" y="2862252"/>
                    <a:pt x="4015745" y="3381331"/>
                  </a:cubicBezTo>
                  <a:close/>
                  <a:moveTo>
                    <a:pt x="3489188" y="3682663"/>
                  </a:moveTo>
                  <a:cubicBezTo>
                    <a:pt x="3520805" y="3682689"/>
                    <a:pt x="3550382" y="3667047"/>
                    <a:pt x="3568152" y="3640906"/>
                  </a:cubicBezTo>
                  <a:cubicBezTo>
                    <a:pt x="3901106" y="3151394"/>
                    <a:pt x="4306483" y="2715260"/>
                    <a:pt x="4770422" y="2347419"/>
                  </a:cubicBezTo>
                  <a:cubicBezTo>
                    <a:pt x="4811678" y="2314686"/>
                    <a:pt x="4818582" y="2254712"/>
                    <a:pt x="4785839" y="2213469"/>
                  </a:cubicBezTo>
                  <a:cubicBezTo>
                    <a:pt x="4753096" y="2172225"/>
                    <a:pt x="4693104" y="2165323"/>
                    <a:pt x="4651848" y="2198056"/>
                  </a:cubicBezTo>
                  <a:cubicBezTo>
                    <a:pt x="4172796" y="2577934"/>
                    <a:pt x="3754234" y="3028338"/>
                    <a:pt x="3410477" y="3533872"/>
                  </a:cubicBezTo>
                  <a:cubicBezTo>
                    <a:pt x="3380843" y="3577397"/>
                    <a:pt x="3392116" y="3636704"/>
                    <a:pt x="3435655" y="3666329"/>
                  </a:cubicBezTo>
                  <a:cubicBezTo>
                    <a:pt x="3451441" y="3677071"/>
                    <a:pt x="3470089" y="3682829"/>
                    <a:pt x="3489188" y="3682854"/>
                  </a:cubicBezTo>
                  <a:close/>
                  <a:moveTo>
                    <a:pt x="5235117" y="0"/>
                  </a:moveTo>
                  <a:cubicBezTo>
                    <a:pt x="5039295" y="89448"/>
                    <a:pt x="4847415" y="187160"/>
                    <a:pt x="4659477" y="293133"/>
                  </a:cubicBezTo>
                  <a:cubicBezTo>
                    <a:pt x="4613020" y="317947"/>
                    <a:pt x="4595485" y="375710"/>
                    <a:pt x="4620306" y="422150"/>
                  </a:cubicBezTo>
                  <a:cubicBezTo>
                    <a:pt x="4645127" y="468591"/>
                    <a:pt x="4702908" y="486122"/>
                    <a:pt x="4749364" y="461309"/>
                  </a:cubicBezTo>
                  <a:cubicBezTo>
                    <a:pt x="4750655" y="460619"/>
                    <a:pt x="4751933" y="459899"/>
                    <a:pt x="4753192" y="459149"/>
                  </a:cubicBezTo>
                  <a:cubicBezTo>
                    <a:pt x="5000906" y="319499"/>
                    <a:pt x="5256473" y="194249"/>
                    <a:pt x="5518613" y="84025"/>
                  </a:cubicBezTo>
                  <a:lnTo>
                    <a:pt x="5518613" y="0"/>
                  </a:lnTo>
                  <a:close/>
                  <a:moveTo>
                    <a:pt x="4506698" y="959040"/>
                  </a:moveTo>
                  <a:cubicBezTo>
                    <a:pt x="4534914" y="1003493"/>
                    <a:pt x="4593832" y="1016668"/>
                    <a:pt x="4638305" y="988467"/>
                  </a:cubicBezTo>
                  <a:cubicBezTo>
                    <a:pt x="4920053" y="809892"/>
                    <a:pt x="5214244" y="651732"/>
                    <a:pt x="5518613" y="515208"/>
                  </a:cubicBezTo>
                  <a:lnTo>
                    <a:pt x="5518613" y="306799"/>
                  </a:lnTo>
                  <a:cubicBezTo>
                    <a:pt x="5178233" y="454670"/>
                    <a:pt x="4849857" y="628751"/>
                    <a:pt x="4536453" y="827473"/>
                  </a:cubicBezTo>
                  <a:cubicBezTo>
                    <a:pt x="4491903" y="855559"/>
                    <a:pt x="4478558" y="914434"/>
                    <a:pt x="4506654" y="958970"/>
                  </a:cubicBezTo>
                  <a:cubicBezTo>
                    <a:pt x="4506666" y="958995"/>
                    <a:pt x="4506685" y="959014"/>
                    <a:pt x="4506698" y="959040"/>
                  </a:cubicBezTo>
                  <a:close/>
                  <a:moveTo>
                    <a:pt x="4505109" y="4769266"/>
                  </a:moveTo>
                  <a:cubicBezTo>
                    <a:pt x="4479111" y="4815060"/>
                    <a:pt x="4495178" y="4873248"/>
                    <a:pt x="4540986" y="4899237"/>
                  </a:cubicBezTo>
                  <a:cubicBezTo>
                    <a:pt x="4586794" y="4925227"/>
                    <a:pt x="4645000" y="4909165"/>
                    <a:pt x="4670998" y="4863371"/>
                  </a:cubicBezTo>
                  <a:cubicBezTo>
                    <a:pt x="4671334" y="4862767"/>
                    <a:pt x="4671672" y="4862163"/>
                    <a:pt x="4672002" y="4861553"/>
                  </a:cubicBezTo>
                  <a:cubicBezTo>
                    <a:pt x="4894546" y="4460236"/>
                    <a:pt x="5180426" y="4097461"/>
                    <a:pt x="5518613" y="3787218"/>
                  </a:cubicBezTo>
                  <a:lnTo>
                    <a:pt x="5518613" y="3532982"/>
                  </a:lnTo>
                  <a:cubicBezTo>
                    <a:pt x="5109015" y="3880656"/>
                    <a:pt x="4765659" y="4299483"/>
                    <a:pt x="4505109" y="4769266"/>
                  </a:cubicBezTo>
                  <a:close/>
                  <a:moveTo>
                    <a:pt x="5138541" y="6858000"/>
                  </a:moveTo>
                  <a:lnTo>
                    <a:pt x="5329276" y="6858000"/>
                  </a:lnTo>
                  <a:cubicBezTo>
                    <a:pt x="5336270" y="6515418"/>
                    <a:pt x="5400255" y="6176332"/>
                    <a:pt x="5518613" y="5854724"/>
                  </a:cubicBezTo>
                  <a:lnTo>
                    <a:pt x="5518613" y="5389791"/>
                  </a:lnTo>
                  <a:cubicBezTo>
                    <a:pt x="5516706" y="5392651"/>
                    <a:pt x="5514862" y="5395638"/>
                    <a:pt x="5513146" y="5398816"/>
                  </a:cubicBezTo>
                  <a:cubicBezTo>
                    <a:pt x="5276239" y="5849385"/>
                    <a:pt x="5147964" y="6349072"/>
                    <a:pt x="5138541" y="6858000"/>
                  </a:cubicBezTo>
                  <a:close/>
                  <a:moveTo>
                    <a:pt x="4985952" y="5893686"/>
                  </a:moveTo>
                  <a:cubicBezTo>
                    <a:pt x="5035970" y="5910160"/>
                    <a:pt x="5089878" y="5882988"/>
                    <a:pt x="5106370" y="5832987"/>
                  </a:cubicBezTo>
                  <a:cubicBezTo>
                    <a:pt x="5204847" y="5534978"/>
                    <a:pt x="5343543" y="5251798"/>
                    <a:pt x="5518613" y="4991277"/>
                  </a:cubicBezTo>
                  <a:lnTo>
                    <a:pt x="5518613" y="4667127"/>
                  </a:lnTo>
                  <a:cubicBezTo>
                    <a:pt x="5258469" y="4998866"/>
                    <a:pt x="5057911" y="5373234"/>
                    <a:pt x="4925871" y="5773559"/>
                  </a:cubicBezTo>
                  <a:cubicBezTo>
                    <a:pt x="4909525" y="5823396"/>
                    <a:pt x="4936514" y="5877065"/>
                    <a:pt x="4986271" y="5893686"/>
                  </a:cubicBezTo>
                  <a:close/>
                  <a:moveTo>
                    <a:pt x="4231022" y="3746922"/>
                  </a:moveTo>
                  <a:cubicBezTo>
                    <a:pt x="3547960" y="4641328"/>
                    <a:pt x="3172923" y="5732780"/>
                    <a:pt x="3162013" y="6858000"/>
                  </a:cubicBezTo>
                  <a:lnTo>
                    <a:pt x="3352748" y="6858000"/>
                  </a:lnTo>
                  <a:cubicBezTo>
                    <a:pt x="3371256" y="5227137"/>
                    <a:pt x="4178328" y="3706129"/>
                    <a:pt x="5518613" y="2776187"/>
                  </a:cubicBezTo>
                  <a:lnTo>
                    <a:pt x="5518613" y="2545913"/>
                  </a:lnTo>
                  <a:cubicBezTo>
                    <a:pt x="5487758" y="2566252"/>
                    <a:pt x="5457088" y="2586909"/>
                    <a:pt x="5426615" y="2607883"/>
                  </a:cubicBezTo>
                  <a:cubicBezTo>
                    <a:pt x="4970414" y="2922055"/>
                    <a:pt x="4566875" y="3306503"/>
                    <a:pt x="4231022" y="3746922"/>
                  </a:cubicBezTo>
                  <a:close/>
                  <a:moveTo>
                    <a:pt x="4908260" y="6204806"/>
                  </a:moveTo>
                  <a:cubicBezTo>
                    <a:pt x="4856386" y="6195698"/>
                    <a:pt x="4806947" y="6230357"/>
                    <a:pt x="4797837" y="6282220"/>
                  </a:cubicBezTo>
                  <a:cubicBezTo>
                    <a:pt x="4797830" y="6282240"/>
                    <a:pt x="4797830" y="6282265"/>
                    <a:pt x="4797824" y="6282284"/>
                  </a:cubicBezTo>
                  <a:cubicBezTo>
                    <a:pt x="4764509" y="6472452"/>
                    <a:pt x="4746160" y="6664972"/>
                    <a:pt x="4742956" y="6858000"/>
                  </a:cubicBezTo>
                  <a:lnTo>
                    <a:pt x="4933691" y="6858000"/>
                  </a:lnTo>
                  <a:cubicBezTo>
                    <a:pt x="4936800" y="6676031"/>
                    <a:pt x="4954081" y="6494507"/>
                    <a:pt x="4985380" y="6315208"/>
                  </a:cubicBezTo>
                  <a:cubicBezTo>
                    <a:pt x="4994510" y="6263445"/>
                    <a:pt x="4960013" y="6214067"/>
                    <a:pt x="4908260" y="6204806"/>
                  </a:cubicBezTo>
                  <a:close/>
                  <a:moveTo>
                    <a:pt x="4560803" y="3966517"/>
                  </a:moveTo>
                  <a:cubicBezTo>
                    <a:pt x="4263180" y="4352091"/>
                    <a:pt x="4025727" y="4780535"/>
                    <a:pt x="3856544" y="5237250"/>
                  </a:cubicBezTo>
                  <a:cubicBezTo>
                    <a:pt x="3838253" y="5286641"/>
                    <a:pt x="3863468" y="5341505"/>
                    <a:pt x="3912875" y="5359791"/>
                  </a:cubicBezTo>
                  <a:cubicBezTo>
                    <a:pt x="3962282" y="5378077"/>
                    <a:pt x="4017163" y="5352869"/>
                    <a:pt x="4035454" y="5303478"/>
                  </a:cubicBezTo>
                  <a:cubicBezTo>
                    <a:pt x="4333199" y="4501537"/>
                    <a:pt x="4846398" y="3797203"/>
                    <a:pt x="5518613" y="3267942"/>
                  </a:cubicBezTo>
                  <a:lnTo>
                    <a:pt x="5518613" y="3027944"/>
                  </a:lnTo>
                  <a:cubicBezTo>
                    <a:pt x="5157405" y="3294948"/>
                    <a:pt x="4835056" y="3610823"/>
                    <a:pt x="4560803" y="3966517"/>
                  </a:cubicBezTo>
                  <a:close/>
                </a:path>
              </a:pathLst>
            </a:custGeom>
            <a:solidFill>
              <a:srgbClr val="004591">
                <a:alpha val="44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6"/>
            <p:cNvSpPr/>
            <p:nvPr/>
          </p:nvSpPr>
          <p:spPr>
            <a:xfrm>
              <a:off x="5330737" y="210583"/>
              <a:ext cx="3668526" cy="4753341"/>
            </a:xfrm>
            <a:custGeom>
              <a:avLst/>
              <a:gdLst/>
              <a:ahLst/>
              <a:cxnLst/>
              <a:rect l="l" t="t" r="r" b="b"/>
              <a:pathLst>
                <a:path w="4891368" h="6337788" extrusionOk="0">
                  <a:moveTo>
                    <a:pt x="745243" y="3328976"/>
                  </a:moveTo>
                  <a:cubicBezTo>
                    <a:pt x="615034" y="3317536"/>
                    <a:pt x="605370" y="3517682"/>
                    <a:pt x="735833" y="3519144"/>
                  </a:cubicBezTo>
                  <a:cubicBezTo>
                    <a:pt x="854598" y="3519335"/>
                    <a:pt x="863499" y="3340544"/>
                    <a:pt x="745243" y="3328976"/>
                  </a:cubicBezTo>
                  <a:close/>
                  <a:moveTo>
                    <a:pt x="1658484" y="6147620"/>
                  </a:moveTo>
                  <a:cubicBezTo>
                    <a:pt x="1528275" y="6136180"/>
                    <a:pt x="1518611" y="6336390"/>
                    <a:pt x="1649138" y="6337788"/>
                  </a:cubicBezTo>
                  <a:cubicBezTo>
                    <a:pt x="1767903" y="6337916"/>
                    <a:pt x="1776676" y="6159125"/>
                    <a:pt x="1658484" y="6147620"/>
                  </a:cubicBezTo>
                  <a:close/>
                  <a:moveTo>
                    <a:pt x="1259974" y="4171957"/>
                  </a:moveTo>
                  <a:cubicBezTo>
                    <a:pt x="1129765" y="4160580"/>
                    <a:pt x="1119783" y="4360664"/>
                    <a:pt x="1250564" y="4362189"/>
                  </a:cubicBezTo>
                  <a:cubicBezTo>
                    <a:pt x="1369329" y="4362253"/>
                    <a:pt x="1378166" y="4183652"/>
                    <a:pt x="1259974" y="4171957"/>
                  </a:cubicBezTo>
                  <a:close/>
                  <a:moveTo>
                    <a:pt x="1778774" y="3926811"/>
                  </a:moveTo>
                  <a:cubicBezTo>
                    <a:pt x="1648566" y="3915307"/>
                    <a:pt x="1638902" y="4115517"/>
                    <a:pt x="1769365" y="4116979"/>
                  </a:cubicBezTo>
                  <a:cubicBezTo>
                    <a:pt x="1888066" y="4117487"/>
                    <a:pt x="1896967" y="3938442"/>
                    <a:pt x="1778774" y="3926811"/>
                  </a:cubicBezTo>
                  <a:close/>
                  <a:moveTo>
                    <a:pt x="2490854" y="5643345"/>
                  </a:moveTo>
                  <a:cubicBezTo>
                    <a:pt x="2372661" y="5654976"/>
                    <a:pt x="2381499" y="5833513"/>
                    <a:pt x="2500200" y="5833576"/>
                  </a:cubicBezTo>
                  <a:cubicBezTo>
                    <a:pt x="2630790" y="5832115"/>
                    <a:pt x="2621062" y="5632095"/>
                    <a:pt x="2490727" y="5643408"/>
                  </a:cubicBezTo>
                  <a:close/>
                  <a:moveTo>
                    <a:pt x="1817685" y="949650"/>
                  </a:moveTo>
                  <a:cubicBezTo>
                    <a:pt x="1699556" y="961282"/>
                    <a:pt x="1708330" y="1139882"/>
                    <a:pt x="1827031" y="1139882"/>
                  </a:cubicBezTo>
                  <a:cubicBezTo>
                    <a:pt x="1957811" y="1138420"/>
                    <a:pt x="1947957" y="938337"/>
                    <a:pt x="1817685" y="949650"/>
                  </a:cubicBezTo>
                  <a:close/>
                  <a:moveTo>
                    <a:pt x="1761990" y="2491334"/>
                  </a:moveTo>
                  <a:cubicBezTo>
                    <a:pt x="1892707" y="2489745"/>
                    <a:pt x="1882789" y="2289725"/>
                    <a:pt x="1752580" y="2301102"/>
                  </a:cubicBezTo>
                  <a:cubicBezTo>
                    <a:pt x="1634388" y="2312734"/>
                    <a:pt x="1643289" y="2491334"/>
                    <a:pt x="1761990" y="2491334"/>
                  </a:cubicBezTo>
                  <a:close/>
                  <a:moveTo>
                    <a:pt x="722863" y="4567103"/>
                  </a:moveTo>
                  <a:cubicBezTo>
                    <a:pt x="592591" y="4555789"/>
                    <a:pt x="582990" y="4755682"/>
                    <a:pt x="713453" y="4757334"/>
                  </a:cubicBezTo>
                  <a:cubicBezTo>
                    <a:pt x="832154" y="4757334"/>
                    <a:pt x="841119" y="4578734"/>
                    <a:pt x="722863" y="4567103"/>
                  </a:cubicBezTo>
                  <a:close/>
                  <a:moveTo>
                    <a:pt x="4272069" y="190694"/>
                  </a:moveTo>
                  <a:cubicBezTo>
                    <a:pt x="4402786" y="189105"/>
                    <a:pt x="4392868" y="-10851"/>
                    <a:pt x="4262659" y="463"/>
                  </a:cubicBezTo>
                  <a:cubicBezTo>
                    <a:pt x="4144467" y="12157"/>
                    <a:pt x="4153304" y="190758"/>
                    <a:pt x="4272069" y="190694"/>
                  </a:cubicBezTo>
                  <a:close/>
                  <a:moveTo>
                    <a:pt x="84153" y="3888675"/>
                  </a:moveTo>
                  <a:cubicBezTo>
                    <a:pt x="-33721" y="3900434"/>
                    <a:pt x="-25138" y="4079352"/>
                    <a:pt x="93436" y="4079352"/>
                  </a:cubicBezTo>
                  <a:cubicBezTo>
                    <a:pt x="224280" y="4077445"/>
                    <a:pt x="214235" y="3877425"/>
                    <a:pt x="84153" y="3888675"/>
                  </a:cubicBezTo>
                  <a:close/>
                  <a:moveTo>
                    <a:pt x="489339" y="5693238"/>
                  </a:moveTo>
                  <a:cubicBezTo>
                    <a:pt x="371210" y="5704679"/>
                    <a:pt x="379984" y="5883470"/>
                    <a:pt x="498685" y="5883407"/>
                  </a:cubicBezTo>
                  <a:cubicBezTo>
                    <a:pt x="629403" y="5882135"/>
                    <a:pt x="619611" y="5681925"/>
                    <a:pt x="489339" y="5693366"/>
                  </a:cubicBezTo>
                  <a:close/>
                  <a:moveTo>
                    <a:pt x="2214860" y="5039345"/>
                  </a:moveTo>
                  <a:cubicBezTo>
                    <a:pt x="2096731" y="5050976"/>
                    <a:pt x="2105504" y="5229576"/>
                    <a:pt x="2224206" y="5229576"/>
                  </a:cubicBezTo>
                  <a:cubicBezTo>
                    <a:pt x="2354923" y="5228178"/>
                    <a:pt x="2345132" y="5028222"/>
                    <a:pt x="2214860" y="5039472"/>
                  </a:cubicBezTo>
                  <a:close/>
                  <a:moveTo>
                    <a:pt x="4448054" y="5922813"/>
                  </a:moveTo>
                  <a:cubicBezTo>
                    <a:pt x="4329862" y="5934444"/>
                    <a:pt x="4338763" y="6113108"/>
                    <a:pt x="4457464" y="6113044"/>
                  </a:cubicBezTo>
                  <a:cubicBezTo>
                    <a:pt x="4588435" y="6111774"/>
                    <a:pt x="4578326" y="5911754"/>
                    <a:pt x="4448054" y="5923067"/>
                  </a:cubicBezTo>
                  <a:close/>
                  <a:moveTo>
                    <a:pt x="4267491" y="1896804"/>
                  </a:moveTo>
                  <a:cubicBezTo>
                    <a:pt x="4149299" y="1908372"/>
                    <a:pt x="4158136" y="2086973"/>
                    <a:pt x="4276837" y="2087036"/>
                  </a:cubicBezTo>
                  <a:cubicBezTo>
                    <a:pt x="4407554" y="2085765"/>
                    <a:pt x="4397700" y="1885682"/>
                    <a:pt x="4267491" y="1897059"/>
                  </a:cubicBezTo>
                  <a:close/>
                  <a:moveTo>
                    <a:pt x="4153050" y="722301"/>
                  </a:moveTo>
                  <a:cubicBezTo>
                    <a:pt x="4283831" y="720775"/>
                    <a:pt x="4273849" y="520755"/>
                    <a:pt x="4143704" y="532069"/>
                  </a:cubicBezTo>
                  <a:cubicBezTo>
                    <a:pt x="4025384" y="543954"/>
                    <a:pt x="4034222" y="722491"/>
                    <a:pt x="4152923" y="722555"/>
                  </a:cubicBezTo>
                  <a:close/>
                  <a:moveTo>
                    <a:pt x="4144848" y="4439731"/>
                  </a:moveTo>
                  <a:cubicBezTo>
                    <a:pt x="4026719" y="4451362"/>
                    <a:pt x="4035557" y="4629962"/>
                    <a:pt x="4154258" y="4629962"/>
                  </a:cubicBezTo>
                  <a:cubicBezTo>
                    <a:pt x="4284975" y="4628373"/>
                    <a:pt x="4275184" y="4428417"/>
                    <a:pt x="4144848" y="4439731"/>
                  </a:cubicBezTo>
                  <a:close/>
                  <a:moveTo>
                    <a:pt x="4591233" y="5427499"/>
                  </a:moveTo>
                  <a:cubicBezTo>
                    <a:pt x="4461278" y="5416058"/>
                    <a:pt x="4451042" y="5616269"/>
                    <a:pt x="4582078" y="5617476"/>
                  </a:cubicBezTo>
                  <a:cubicBezTo>
                    <a:pt x="4700524" y="5617858"/>
                    <a:pt x="4709235" y="5439067"/>
                    <a:pt x="4591233" y="5427499"/>
                  </a:cubicBezTo>
                  <a:close/>
                  <a:moveTo>
                    <a:pt x="4806955" y="4171957"/>
                  </a:moveTo>
                  <a:cubicBezTo>
                    <a:pt x="4676746" y="4160580"/>
                    <a:pt x="4667082" y="4360600"/>
                    <a:pt x="4797609" y="4362189"/>
                  </a:cubicBezTo>
                  <a:cubicBezTo>
                    <a:pt x="4916373" y="4362189"/>
                    <a:pt x="4925401" y="4183589"/>
                    <a:pt x="4806955" y="4171957"/>
                  </a:cubicBezTo>
                  <a:close/>
                  <a:moveTo>
                    <a:pt x="3486302" y="1201216"/>
                  </a:moveTo>
                  <a:cubicBezTo>
                    <a:pt x="3605003" y="1201216"/>
                    <a:pt x="3613841" y="1022616"/>
                    <a:pt x="3495648" y="1010985"/>
                  </a:cubicBezTo>
                  <a:cubicBezTo>
                    <a:pt x="3365439" y="999608"/>
                    <a:pt x="3355585" y="1199627"/>
                    <a:pt x="3486302" y="1201216"/>
                  </a:cubicBezTo>
                  <a:close/>
                  <a:moveTo>
                    <a:pt x="2813387" y="534738"/>
                  </a:moveTo>
                  <a:cubicBezTo>
                    <a:pt x="2695259" y="546370"/>
                    <a:pt x="2704032" y="724906"/>
                    <a:pt x="2822734" y="724970"/>
                  </a:cubicBezTo>
                  <a:cubicBezTo>
                    <a:pt x="2953451" y="723445"/>
                    <a:pt x="2943660" y="523425"/>
                    <a:pt x="2813387" y="534738"/>
                  </a:cubicBezTo>
                  <a:close/>
                  <a:moveTo>
                    <a:pt x="3045640" y="3211646"/>
                  </a:moveTo>
                  <a:cubicBezTo>
                    <a:pt x="2927447" y="3223278"/>
                    <a:pt x="2936285" y="3401878"/>
                    <a:pt x="3055049" y="3401878"/>
                  </a:cubicBezTo>
                  <a:cubicBezTo>
                    <a:pt x="3185767" y="3400289"/>
                    <a:pt x="3175848" y="3200333"/>
                    <a:pt x="3045640" y="3211646"/>
                  </a:cubicBezTo>
                  <a:close/>
                  <a:moveTo>
                    <a:pt x="3521080" y="4894812"/>
                  </a:moveTo>
                  <a:cubicBezTo>
                    <a:pt x="3390871" y="4883499"/>
                    <a:pt x="3381207" y="5083518"/>
                    <a:pt x="3511734" y="5085044"/>
                  </a:cubicBezTo>
                  <a:cubicBezTo>
                    <a:pt x="3630498" y="5085044"/>
                    <a:pt x="3639272" y="4906507"/>
                    <a:pt x="3521080" y="4894812"/>
                  </a:cubicBezTo>
                  <a:close/>
                  <a:moveTo>
                    <a:pt x="3706220" y="5642900"/>
                  </a:moveTo>
                  <a:cubicBezTo>
                    <a:pt x="3581606" y="5643599"/>
                    <a:pt x="3581606" y="5832877"/>
                    <a:pt x="3706220" y="5833576"/>
                  </a:cubicBezTo>
                  <a:cubicBezTo>
                    <a:pt x="3830834" y="5832941"/>
                    <a:pt x="3830897" y="5643662"/>
                    <a:pt x="3706220" y="5642900"/>
                  </a:cubicBezTo>
                  <a:close/>
                  <a:moveTo>
                    <a:pt x="2673642" y="3056499"/>
                  </a:moveTo>
                  <a:cubicBezTo>
                    <a:pt x="2555513" y="3068131"/>
                    <a:pt x="2564351" y="3246731"/>
                    <a:pt x="2683051" y="3246731"/>
                  </a:cubicBezTo>
                  <a:cubicBezTo>
                    <a:pt x="2813769" y="3245206"/>
                    <a:pt x="2803914" y="3045186"/>
                    <a:pt x="2673642" y="3056499"/>
                  </a:cubicBezTo>
                  <a:close/>
                </a:path>
              </a:pathLst>
            </a:custGeom>
            <a:solidFill>
              <a:srgbClr val="004591">
                <a:alpha val="44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140400" y="1114667"/>
            <a:ext cx="99112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1140400" y="1906867"/>
            <a:ext cx="4630800" cy="442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70" lvl="0" indent="-474109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1pPr>
            <a:lvl2pPr marL="1219140" lvl="1" indent="-474109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09" lvl="2" indent="-474109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278" lvl="3" indent="-474109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848" lvl="4" indent="-474109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418" lvl="5" indent="-474109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6987" lvl="6" indent="-474109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557" lvl="7" indent="-474109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126" lvl="8" indent="-474109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6420807" y="1906867"/>
            <a:ext cx="4630800" cy="442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70" lvl="0" indent="-474109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1pPr>
            <a:lvl2pPr marL="1219140" lvl="1" indent="-474109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09" lvl="2" indent="-474109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278" lvl="3" indent="-474109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848" lvl="4" indent="-474109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418" lvl="5" indent="-474109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6987" lvl="6" indent="-474109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557" lvl="7" indent="-474109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126" lvl="8" indent="-474109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247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D84121-7A3A-D143-6720-CDEB3B76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8C121E-FD1E-96C8-A225-4CE9F10AF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42BFA8-2A5E-D082-D854-523A6CB6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DF4557F-3880-5131-844A-F25114A2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31A2FF8-E8AE-B465-ABF6-68A9347D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525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9B62A2-5F6E-E2EA-D812-BEDC0F994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2289C0C-4298-7AA6-70A6-5CB21122F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0F43F90-35C8-9F88-E8AC-F49AB4FDA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0607A29-D85E-9110-B7A1-7C4F5539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9263B7-B14B-F1BD-500C-420A2052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809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5668CD-1172-B03C-B8FC-7077493E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68EB3F-8DDF-BF7A-AE7C-3927788AF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81397A7-9825-C1CD-C152-402EE8232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AAA659-7B32-C528-695D-BB051DDA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54EBFAE-C631-44BA-8353-A703B67E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71F7FDB-6F2D-869B-DD73-9492FC7E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484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FA4E15-5367-0CDF-0CE5-D346DD235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5FAB811-9774-F793-BE41-082ECE612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11264CA-DD82-75BE-0172-DC5E3077F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4CD65A4-97CB-99E8-EA76-95BA505E5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C68C081-353D-C4D5-F5E5-C56D0B9B7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CF26F88-9BB3-6420-CF02-E01D0002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8E5BD76-8FB7-B134-F3F1-3572D0148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31EA6F6-74D1-F2CD-A8CF-F6875DAA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603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5F784F-27EF-A513-52F8-930C7260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32877E6-8D73-19DC-5D04-96808EAC6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C1775B8-E940-9A60-40BF-D30085183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2FCABBB-AA55-664B-4DE0-F4277D3F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4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5B5C2CF-EFAA-6F82-3F21-8BC887A6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B36FF52-F2AC-FEC7-CA00-7BCC87B5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2ED10CB-FDDA-95A6-D415-9E382EAD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231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05F42F-AB8B-E56E-E3A8-F6CD54403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8C0C5C-6420-BB06-2BAA-432AFFF9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474C554-2669-1780-016A-9141DF65F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245D7CA-AC23-9FFE-FCBE-D14EA55E8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0AC8845-F414-2E74-FF8D-E99CC3C4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F9587AA-F528-C80D-52B3-71112D52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88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2A6F9F-60C4-410B-5F36-7657FDD18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A0F66C3-2F80-BD30-8B79-CA33ABE6A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8E8149B-D45E-A9E2-B577-D1FE01981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4DF4082-3A57-9370-64EF-9F121EC38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EE063F7-8D1B-AA5B-6A16-F8CB55CAB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DBB3FCE-33C7-6B0C-4292-CBDF8E15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279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57B1132-11FD-972E-DEC2-BDEFC0500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AAA7B03-00FB-EEA5-E012-788520AAC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10053A6-002A-0BC2-673B-79E3A742B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6482-DA91-44F7-A57A-76E5472F455E}" type="datetimeFigureOut">
              <a:rPr lang="el-GR" smtClean="0"/>
              <a:t>6/12/2022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474E723-D1B7-8BBE-79E5-7E8C1691F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89A697D-3F87-A8A7-7D9F-553DED9FA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BC0ED-9FD2-41EE-80C0-8586A67222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775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sv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4030F43C-23A7-BEB0-EFB3-5C5ABCC659B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043" y="6331446"/>
            <a:ext cx="6737914" cy="608976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FB0C9409-58A5-3018-B441-51DCACBD30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28575"/>
            <a:ext cx="1959507" cy="79057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pic>
        <p:nvPicPr>
          <p:cNvPr id="7" name="Εικόνα 6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DCF780C-39D9-3EE1-97F1-C7D42A23E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100" y="9525"/>
            <a:ext cx="2381250" cy="7620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162F19-5C81-0C25-00D3-C7BD4DCB19E3}"/>
              </a:ext>
            </a:extLst>
          </p:cNvPr>
          <p:cNvSpPr txBox="1"/>
          <p:nvPr/>
        </p:nvSpPr>
        <p:spPr>
          <a:xfrm>
            <a:off x="4624388" y="584019"/>
            <a:ext cx="2943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u="sng" dirty="0">
                <a:solidFill>
                  <a:srgbClr val="3A5C7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ΠΡΟΣΚΛΗΣΗ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A81516-774B-D011-FB4E-3C1E95E10E37}"/>
              </a:ext>
            </a:extLst>
          </p:cNvPr>
          <p:cNvSpPr txBox="1"/>
          <p:nvPr/>
        </p:nvSpPr>
        <p:spPr>
          <a:xfrm>
            <a:off x="4552950" y="1201775"/>
            <a:ext cx="3086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Roboto" panose="02000000000000000000" pitchFamily="2" charset="0"/>
                <a:ea typeface="Roboto" panose="02000000000000000000" pitchFamily="2" charset="0"/>
              </a:rPr>
              <a:t>Θεματικό εργαστήριο με τίτλο: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AAB05-42D8-E413-EAEA-4F8537F75157}"/>
              </a:ext>
            </a:extLst>
          </p:cNvPr>
          <p:cNvSpPr txBox="1"/>
          <p:nvPr/>
        </p:nvSpPr>
        <p:spPr>
          <a:xfrm>
            <a:off x="2480602" y="1502229"/>
            <a:ext cx="7230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i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«Πρόβλεψη δεξιοτήτων και θέσεων εργασίας στον τομέα των Κατασκευών στην Περιφέρεια Δυτικής Ελλάδας»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97DE83-4D06-66A0-E1B4-31E8BFBA5FE4}"/>
              </a:ext>
            </a:extLst>
          </p:cNvPr>
          <p:cNvSpPr txBox="1"/>
          <p:nvPr/>
        </p:nvSpPr>
        <p:spPr>
          <a:xfrm>
            <a:off x="4919663" y="2186660"/>
            <a:ext cx="2352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Roboto" panose="02000000000000000000" pitchFamily="2" charset="0"/>
                <a:ea typeface="Roboto" panose="02000000000000000000" pitchFamily="2" charset="0"/>
              </a:rPr>
              <a:t>στο πλαίσιο του έργου: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BD7B7F-1641-E5E6-1C8E-6B925B0BCF46}"/>
              </a:ext>
            </a:extLst>
          </p:cNvPr>
          <p:cNvSpPr txBox="1"/>
          <p:nvPr/>
        </p:nvSpPr>
        <p:spPr>
          <a:xfrm>
            <a:off x="1327547" y="2538370"/>
            <a:ext cx="9536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«Παροχή Εξειδικευμένων Υπηρεσιών για την Ανάπτυξη και Λειτουργία Περιφερειακού Μηχανισμού Διάγνωσης της Αγοράς Εργασίας στην Περιφέρεια Δυτικής Ελλάδα»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4B389B-F9A4-687E-78A3-B105F47071A5}"/>
              </a:ext>
            </a:extLst>
          </p:cNvPr>
          <p:cNvSpPr txBox="1"/>
          <p:nvPr/>
        </p:nvSpPr>
        <p:spPr>
          <a:xfrm>
            <a:off x="5470922" y="3127551"/>
            <a:ext cx="1250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Roboto" panose="02000000000000000000" pitchFamily="2" charset="0"/>
                <a:ea typeface="Roboto" panose="02000000000000000000" pitchFamily="2" charset="0"/>
              </a:rPr>
              <a:t>MIS 5075872</a:t>
            </a:r>
            <a:endParaRPr lang="el-GR" sz="1400" i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A2B2E6-FF06-1F4B-C892-8B6FF7A555B3}"/>
              </a:ext>
            </a:extLst>
          </p:cNvPr>
          <p:cNvSpPr txBox="1"/>
          <p:nvPr/>
        </p:nvSpPr>
        <p:spPr>
          <a:xfrm>
            <a:off x="5373886" y="3793545"/>
            <a:ext cx="144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Roboto" panose="02000000000000000000" pitchFamily="2" charset="0"/>
                <a:ea typeface="Roboto" panose="02000000000000000000" pitchFamily="2" charset="0"/>
              </a:rPr>
              <a:t>15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/12/2022</a:t>
            </a:r>
            <a:endParaRPr lang="el-GR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7" name="Γραφικό 16" descr="Πίνακας ημερολογίου  περίγραμμα">
            <a:extLst>
              <a:ext uri="{FF2B5EF4-FFF2-40B4-BE49-F238E27FC236}">
                <a16:creationId xmlns:a16="http://schemas.microsoft.com/office/drawing/2014/main" id="{F84449EE-0190-664B-281A-DA38316368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8125" y="4108104"/>
            <a:ext cx="583069" cy="58306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28B6F16-5DF4-6CD8-2AF3-ED6BD4F2446C}"/>
              </a:ext>
            </a:extLst>
          </p:cNvPr>
          <p:cNvSpPr txBox="1"/>
          <p:nvPr/>
        </p:nvSpPr>
        <p:spPr>
          <a:xfrm>
            <a:off x="1892435" y="4168015"/>
            <a:ext cx="1962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Roboto" panose="02000000000000000000" pitchFamily="2" charset="0"/>
                <a:ea typeface="Roboto" panose="02000000000000000000" pitchFamily="2" charset="0"/>
              </a:rPr>
              <a:t>Ημέρα: </a:t>
            </a:r>
            <a:r>
              <a:rPr lang="el-GR" sz="1600" dirty="0">
                <a:latin typeface="Roboto" panose="02000000000000000000" pitchFamily="2" charset="0"/>
                <a:ea typeface="Roboto" panose="02000000000000000000" pitchFamily="2" charset="0"/>
              </a:rPr>
              <a:t>Πέμπτη</a:t>
            </a:r>
          </a:p>
        </p:txBody>
      </p:sp>
      <p:pic>
        <p:nvPicPr>
          <p:cNvPr id="21" name="Γραφικό 20" descr="Ρολόι περίγραμμα">
            <a:extLst>
              <a:ext uri="{FF2B5EF4-FFF2-40B4-BE49-F238E27FC236}">
                <a16:creationId xmlns:a16="http://schemas.microsoft.com/office/drawing/2014/main" id="{DD1B7836-8A3F-9BDC-1A26-D9A97B3477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37552" y="4108104"/>
            <a:ext cx="583069" cy="58306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DD09F46-97BB-BA67-5750-8CE09CD46A55}"/>
              </a:ext>
            </a:extLst>
          </p:cNvPr>
          <p:cNvSpPr txBox="1"/>
          <p:nvPr/>
        </p:nvSpPr>
        <p:spPr>
          <a:xfrm>
            <a:off x="4624015" y="4174201"/>
            <a:ext cx="156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Roboto" panose="02000000000000000000" pitchFamily="2" charset="0"/>
                <a:ea typeface="Roboto" panose="02000000000000000000" pitchFamily="2" charset="0"/>
              </a:rPr>
              <a:t>Ώρα: </a:t>
            </a:r>
            <a:r>
              <a:rPr lang="el-GR" sz="1600" dirty="0">
                <a:latin typeface="Roboto" panose="02000000000000000000" pitchFamily="2" charset="0"/>
                <a:ea typeface="Roboto" panose="02000000000000000000" pitchFamily="2" charset="0"/>
              </a:rPr>
              <a:t>16.00 μ.μ.</a:t>
            </a:r>
          </a:p>
        </p:txBody>
      </p:sp>
      <p:pic>
        <p:nvPicPr>
          <p:cNvPr id="24" name="Γραφικό 23" descr="Σημάδι περίγραμμα">
            <a:extLst>
              <a:ext uri="{FF2B5EF4-FFF2-40B4-BE49-F238E27FC236}">
                <a16:creationId xmlns:a16="http://schemas.microsoft.com/office/drawing/2014/main" id="{9A83893C-35E9-DCC4-06F0-753251C0549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29544" y="4108104"/>
            <a:ext cx="583069" cy="5830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748C7AE-FFB4-ABFD-C786-50EE0066ADF2}"/>
              </a:ext>
            </a:extLst>
          </p:cNvPr>
          <p:cNvSpPr txBox="1"/>
          <p:nvPr/>
        </p:nvSpPr>
        <p:spPr>
          <a:xfrm>
            <a:off x="6940747" y="4044904"/>
            <a:ext cx="4254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Roboto" panose="02000000000000000000" pitchFamily="2" charset="0"/>
                <a:ea typeface="Roboto" panose="02000000000000000000" pitchFamily="2" charset="0"/>
              </a:rPr>
              <a:t>Τόπος</a:t>
            </a:r>
            <a:r>
              <a:rPr lang="el-GR" sz="1600" dirty="0">
                <a:latin typeface="Roboto" panose="02000000000000000000" pitchFamily="2" charset="0"/>
                <a:ea typeface="Roboto" panose="02000000000000000000" pitchFamily="2" charset="0"/>
              </a:rPr>
              <a:t>: Πάτρα, Αίθουσα Περιφερειακού Συμβουλίου Περιφέρειας Δυτικής Ελλάδος </a:t>
            </a:r>
            <a:endParaRPr lang="el-GR" sz="16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42" name="Ομάδα 41">
            <a:extLst>
              <a:ext uri="{FF2B5EF4-FFF2-40B4-BE49-F238E27FC236}">
                <a16:creationId xmlns:a16="http://schemas.microsoft.com/office/drawing/2014/main" id="{A1E4DBA3-CCD6-62C7-B079-9C510FB5750A}"/>
              </a:ext>
            </a:extLst>
          </p:cNvPr>
          <p:cNvGrpSpPr/>
          <p:nvPr/>
        </p:nvGrpSpPr>
        <p:grpSpPr>
          <a:xfrm>
            <a:off x="6283658" y="3588063"/>
            <a:ext cx="4437682" cy="175258"/>
            <a:chOff x="6329378" y="3901440"/>
            <a:chExt cx="4437682" cy="175258"/>
          </a:xfrm>
        </p:grpSpPr>
        <p:cxnSp>
          <p:nvCxnSpPr>
            <p:cNvPr id="39" name="Ευθεία γραμμή σύνδεσης 38">
              <a:extLst>
                <a:ext uri="{FF2B5EF4-FFF2-40B4-BE49-F238E27FC236}">
                  <a16:creationId xmlns:a16="http://schemas.microsoft.com/office/drawing/2014/main" id="{BD6F7D6B-C1EB-DAA5-567E-CFACFEC2F39B}"/>
                </a:ext>
              </a:extLst>
            </p:cNvPr>
            <p:cNvCxnSpPr>
              <a:cxnSpLocks/>
            </p:cNvCxnSpPr>
            <p:nvPr/>
          </p:nvCxnSpPr>
          <p:spPr>
            <a:xfrm>
              <a:off x="6329378" y="3995907"/>
              <a:ext cx="4254948" cy="0"/>
            </a:xfrm>
            <a:prstGeom prst="line">
              <a:avLst/>
            </a:prstGeom>
            <a:ln w="28575">
              <a:solidFill>
                <a:srgbClr val="477197"/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Διάγραμμα ροής: Γραμμή σύνδεσης 40">
              <a:extLst>
                <a:ext uri="{FF2B5EF4-FFF2-40B4-BE49-F238E27FC236}">
                  <a16:creationId xmlns:a16="http://schemas.microsoft.com/office/drawing/2014/main" id="{0A5DD79B-B0EC-2521-BBCD-2DFF9DA3DFD4}"/>
                </a:ext>
              </a:extLst>
            </p:cNvPr>
            <p:cNvSpPr/>
            <p:nvPr/>
          </p:nvSpPr>
          <p:spPr>
            <a:xfrm>
              <a:off x="10591800" y="3901440"/>
              <a:ext cx="175260" cy="175258"/>
            </a:xfrm>
            <a:prstGeom prst="flowChartConnector">
              <a:avLst/>
            </a:prstGeom>
            <a:noFill/>
            <a:ln w="28575">
              <a:solidFill>
                <a:srgbClr val="4771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9" name="Ομάδα 48">
            <a:extLst>
              <a:ext uri="{FF2B5EF4-FFF2-40B4-BE49-F238E27FC236}">
                <a16:creationId xmlns:a16="http://schemas.microsoft.com/office/drawing/2014/main" id="{E5E86341-4BED-84C5-1F86-E851604CADDF}"/>
              </a:ext>
            </a:extLst>
          </p:cNvPr>
          <p:cNvGrpSpPr/>
          <p:nvPr/>
        </p:nvGrpSpPr>
        <p:grpSpPr>
          <a:xfrm rot="10800000">
            <a:off x="1408125" y="4831885"/>
            <a:ext cx="4437682" cy="175258"/>
            <a:chOff x="6329378" y="3901440"/>
            <a:chExt cx="4437682" cy="175258"/>
          </a:xfrm>
        </p:grpSpPr>
        <p:cxnSp>
          <p:nvCxnSpPr>
            <p:cNvPr id="50" name="Ευθεία γραμμή σύνδεσης 49">
              <a:extLst>
                <a:ext uri="{FF2B5EF4-FFF2-40B4-BE49-F238E27FC236}">
                  <a16:creationId xmlns:a16="http://schemas.microsoft.com/office/drawing/2014/main" id="{B8FA33F2-B82E-5FF3-3B40-56D2D2F346BA}"/>
                </a:ext>
              </a:extLst>
            </p:cNvPr>
            <p:cNvCxnSpPr>
              <a:cxnSpLocks/>
            </p:cNvCxnSpPr>
            <p:nvPr/>
          </p:nvCxnSpPr>
          <p:spPr>
            <a:xfrm>
              <a:off x="6329378" y="3995907"/>
              <a:ext cx="4254948" cy="0"/>
            </a:xfrm>
            <a:prstGeom prst="line">
              <a:avLst/>
            </a:prstGeom>
            <a:ln w="28575">
              <a:solidFill>
                <a:srgbClr val="A80000"/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Διάγραμμα ροής: Γραμμή σύνδεσης 50">
              <a:extLst>
                <a:ext uri="{FF2B5EF4-FFF2-40B4-BE49-F238E27FC236}">
                  <a16:creationId xmlns:a16="http://schemas.microsoft.com/office/drawing/2014/main" id="{71362BE0-003B-3903-1B79-2EFF73260365}"/>
                </a:ext>
              </a:extLst>
            </p:cNvPr>
            <p:cNvSpPr/>
            <p:nvPr/>
          </p:nvSpPr>
          <p:spPr>
            <a:xfrm>
              <a:off x="10591800" y="3901440"/>
              <a:ext cx="175260" cy="175258"/>
            </a:xfrm>
            <a:prstGeom prst="flowChartConnector">
              <a:avLst/>
            </a:prstGeom>
            <a:noFill/>
            <a:ln w="28575">
              <a:solidFill>
                <a:srgbClr val="A8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BD9C7826-D4A7-3FBF-332A-03A7340BE670}"/>
              </a:ext>
            </a:extLst>
          </p:cNvPr>
          <p:cNvSpPr txBox="1"/>
          <p:nvPr/>
        </p:nvSpPr>
        <p:spPr>
          <a:xfrm>
            <a:off x="4159163" y="4992404"/>
            <a:ext cx="387367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err="1">
                <a:latin typeface="Roboto" panose="02000000000000000000" pitchFamily="2" charset="0"/>
                <a:ea typeface="Roboto" panose="02000000000000000000" pitchFamily="2" charset="0"/>
              </a:rPr>
              <a:t>Συνδιοργάνωση</a:t>
            </a:r>
            <a:r>
              <a:rPr lang="el-GR" sz="1400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</a:p>
          <a:p>
            <a:pPr algn="ctr"/>
            <a:r>
              <a:rPr lang="el-GR" sz="1400" b="1" dirty="0">
                <a:latin typeface="Roboto" panose="02000000000000000000" pitchFamily="2" charset="0"/>
                <a:ea typeface="Roboto" panose="02000000000000000000" pitchFamily="2" charset="0"/>
              </a:rPr>
              <a:t>Περιφέρεια Δυτικής Ελλάδος</a:t>
            </a:r>
          </a:p>
          <a:p>
            <a:pPr algn="ctr"/>
            <a:r>
              <a:rPr lang="el-GR" sz="1400" b="1" dirty="0">
                <a:latin typeface="Roboto" panose="02000000000000000000" pitchFamily="2" charset="0"/>
                <a:ea typeface="Roboto" panose="02000000000000000000" pitchFamily="2" charset="0"/>
              </a:rPr>
              <a:t>Δ/</a:t>
            </a:r>
            <a:r>
              <a:rPr lang="el-GR" sz="1400" b="1" dirty="0" err="1">
                <a:latin typeface="Roboto" panose="02000000000000000000" pitchFamily="2" charset="0"/>
                <a:ea typeface="Roboto" panose="02000000000000000000" pitchFamily="2" charset="0"/>
              </a:rPr>
              <a:t>νση</a:t>
            </a:r>
            <a:r>
              <a:rPr lang="el-GR" sz="1400" b="1" dirty="0">
                <a:latin typeface="Roboto" panose="02000000000000000000" pitchFamily="2" charset="0"/>
                <a:ea typeface="Roboto" panose="02000000000000000000" pitchFamily="2" charset="0"/>
              </a:rPr>
              <a:t> Αναπτυξιακού Προγραμματισμού </a:t>
            </a:r>
          </a:p>
          <a:p>
            <a:pPr algn="ctr"/>
            <a:r>
              <a:rPr lang="el-GR" sz="1400" b="1" dirty="0">
                <a:latin typeface="Roboto" panose="02000000000000000000" pitchFamily="2" charset="0"/>
                <a:ea typeface="Roboto" panose="02000000000000000000" pitchFamily="2" charset="0"/>
              </a:rPr>
              <a:t>Ανάδοχος Έργου: </a:t>
            </a:r>
            <a:r>
              <a:rPr lang="en-US" sz="1400" b="1" dirty="0">
                <a:latin typeface="Roboto" panose="02000000000000000000" pitchFamily="2" charset="0"/>
                <a:ea typeface="Roboto" panose="02000000000000000000" pitchFamily="2" charset="0"/>
              </a:rPr>
              <a:t>EEO Group A.E. </a:t>
            </a:r>
            <a:endParaRPr lang="el-GR" sz="14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endParaRPr lang="el-G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7" name="Εικόνα 56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id="{8B7C0D86-2227-32D4-F1CC-BD6F6EB98E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921" y="5933327"/>
            <a:ext cx="1250157" cy="33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5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F38648E4-F66E-AC41-8D8E-080E87A64705}"/>
              </a:ext>
            </a:extLst>
          </p:cNvPr>
          <p:cNvSpPr/>
          <p:nvPr/>
        </p:nvSpPr>
        <p:spPr>
          <a:xfrm>
            <a:off x="5705475" y="114300"/>
            <a:ext cx="6315222" cy="6172200"/>
          </a:xfrm>
          <a:prstGeom prst="rect">
            <a:avLst/>
          </a:prstGeom>
          <a:solidFill>
            <a:srgbClr val="E8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6" name="Ομάδα 5">
            <a:extLst>
              <a:ext uri="{FF2B5EF4-FFF2-40B4-BE49-F238E27FC236}">
                <a16:creationId xmlns:a16="http://schemas.microsoft.com/office/drawing/2014/main" id="{76E3A83F-C901-9364-8798-1ABC75842A8A}"/>
              </a:ext>
            </a:extLst>
          </p:cNvPr>
          <p:cNvGrpSpPr/>
          <p:nvPr/>
        </p:nvGrpSpPr>
        <p:grpSpPr>
          <a:xfrm>
            <a:off x="8215041" y="197564"/>
            <a:ext cx="3675598" cy="165167"/>
            <a:chOff x="6329378" y="3901440"/>
            <a:chExt cx="4437682" cy="175258"/>
          </a:xfrm>
        </p:grpSpPr>
        <p:cxnSp>
          <p:nvCxnSpPr>
            <p:cNvPr id="7" name="Ευθεία γραμμή σύνδεσης 6">
              <a:extLst>
                <a:ext uri="{FF2B5EF4-FFF2-40B4-BE49-F238E27FC236}">
                  <a16:creationId xmlns:a16="http://schemas.microsoft.com/office/drawing/2014/main" id="{A963E53C-24DC-5AC0-C71F-ED65E7A182BC}"/>
                </a:ext>
              </a:extLst>
            </p:cNvPr>
            <p:cNvCxnSpPr>
              <a:cxnSpLocks/>
            </p:cNvCxnSpPr>
            <p:nvPr/>
          </p:nvCxnSpPr>
          <p:spPr>
            <a:xfrm>
              <a:off x="6329378" y="3995907"/>
              <a:ext cx="4254948" cy="0"/>
            </a:xfrm>
            <a:prstGeom prst="line">
              <a:avLst/>
            </a:prstGeom>
            <a:ln w="28575">
              <a:solidFill>
                <a:srgbClr val="477197"/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Διάγραμμα ροής: Γραμμή σύνδεσης 7">
              <a:extLst>
                <a:ext uri="{FF2B5EF4-FFF2-40B4-BE49-F238E27FC236}">
                  <a16:creationId xmlns:a16="http://schemas.microsoft.com/office/drawing/2014/main" id="{A0F6620A-9F36-1835-C126-E777F25B0D15}"/>
                </a:ext>
              </a:extLst>
            </p:cNvPr>
            <p:cNvSpPr/>
            <p:nvPr/>
          </p:nvSpPr>
          <p:spPr>
            <a:xfrm>
              <a:off x="10591800" y="3901440"/>
              <a:ext cx="175260" cy="175258"/>
            </a:xfrm>
            <a:prstGeom prst="flowChartConnector">
              <a:avLst/>
            </a:prstGeom>
            <a:noFill/>
            <a:ln w="28575">
              <a:solidFill>
                <a:srgbClr val="4771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Ομάδα 8">
            <a:extLst>
              <a:ext uri="{FF2B5EF4-FFF2-40B4-BE49-F238E27FC236}">
                <a16:creationId xmlns:a16="http://schemas.microsoft.com/office/drawing/2014/main" id="{DD3759BD-AE62-B3AD-81FB-7A01BACA9A18}"/>
              </a:ext>
            </a:extLst>
          </p:cNvPr>
          <p:cNvGrpSpPr/>
          <p:nvPr/>
        </p:nvGrpSpPr>
        <p:grpSpPr>
          <a:xfrm rot="10800000">
            <a:off x="5907505" y="832978"/>
            <a:ext cx="3289385" cy="153211"/>
            <a:chOff x="6329378" y="3901440"/>
            <a:chExt cx="4437682" cy="175258"/>
          </a:xfrm>
        </p:grpSpPr>
        <p:cxnSp>
          <p:nvCxnSpPr>
            <p:cNvPr id="10" name="Ευθεία γραμμή σύνδεσης 9">
              <a:extLst>
                <a:ext uri="{FF2B5EF4-FFF2-40B4-BE49-F238E27FC236}">
                  <a16:creationId xmlns:a16="http://schemas.microsoft.com/office/drawing/2014/main" id="{BFE61C6D-2004-8F36-6041-58D8CEC81616}"/>
                </a:ext>
              </a:extLst>
            </p:cNvPr>
            <p:cNvCxnSpPr>
              <a:cxnSpLocks/>
            </p:cNvCxnSpPr>
            <p:nvPr/>
          </p:nvCxnSpPr>
          <p:spPr>
            <a:xfrm>
              <a:off x="6329378" y="3995907"/>
              <a:ext cx="4254948" cy="0"/>
            </a:xfrm>
            <a:prstGeom prst="line">
              <a:avLst/>
            </a:prstGeom>
            <a:ln w="28575">
              <a:solidFill>
                <a:srgbClr val="A80000"/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Διάγραμμα ροής: Γραμμή σύνδεσης 10">
              <a:extLst>
                <a:ext uri="{FF2B5EF4-FFF2-40B4-BE49-F238E27FC236}">
                  <a16:creationId xmlns:a16="http://schemas.microsoft.com/office/drawing/2014/main" id="{1F8E1F67-98BA-ACD6-3ABF-2BB549780E08}"/>
                </a:ext>
              </a:extLst>
            </p:cNvPr>
            <p:cNvSpPr/>
            <p:nvPr/>
          </p:nvSpPr>
          <p:spPr>
            <a:xfrm>
              <a:off x="10591800" y="3901440"/>
              <a:ext cx="175260" cy="175258"/>
            </a:xfrm>
            <a:prstGeom prst="flowChartConnector">
              <a:avLst/>
            </a:prstGeom>
            <a:noFill/>
            <a:ln w="28575">
              <a:solidFill>
                <a:srgbClr val="A8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E39E89F-4691-4A66-E679-0C9EC1F0C027}"/>
              </a:ext>
            </a:extLst>
          </p:cNvPr>
          <p:cNvSpPr txBox="1"/>
          <p:nvPr/>
        </p:nvSpPr>
        <p:spPr>
          <a:xfrm>
            <a:off x="6998118" y="448502"/>
            <a:ext cx="439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Roboto" panose="02000000000000000000" pitchFamily="2" charset="0"/>
                <a:ea typeface="Roboto" panose="02000000000000000000" pitchFamily="2" charset="0"/>
              </a:rPr>
              <a:t>Πρόγραμμα Θεματικού Εργαστηρίου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DB63EC-60CE-D559-E47F-D1FBC4B08DB1}"/>
              </a:ext>
            </a:extLst>
          </p:cNvPr>
          <p:cNvSpPr txBox="1"/>
          <p:nvPr/>
        </p:nvSpPr>
        <p:spPr>
          <a:xfrm>
            <a:off x="5907505" y="1029200"/>
            <a:ext cx="5983134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16.00 – 16.20: </a:t>
            </a:r>
            <a:r>
              <a:rPr lang="el-GR" sz="1300" b="1" dirty="0">
                <a:latin typeface="Roboto" panose="02000000000000000000" pitchFamily="2" charset="0"/>
                <a:ea typeface="Roboto" panose="02000000000000000000" pitchFamily="2" charset="0"/>
              </a:rPr>
              <a:t>Προσέλευση – Εγγραφή</a:t>
            </a:r>
          </a:p>
          <a:p>
            <a:pPr algn="just">
              <a:spcAft>
                <a:spcPts val="600"/>
              </a:spcAft>
            </a:pP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16.</a:t>
            </a: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 – 16.25: </a:t>
            </a:r>
            <a:r>
              <a:rPr lang="el-GR" sz="1300" b="1" dirty="0">
                <a:latin typeface="Roboto" panose="02000000000000000000" pitchFamily="2" charset="0"/>
                <a:ea typeface="Roboto" panose="02000000000000000000" pitchFamily="2" charset="0"/>
              </a:rPr>
              <a:t>Χαιρετισμός </a:t>
            </a:r>
            <a:r>
              <a:rPr lang="el-GR" sz="1300" b="1" dirty="0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κ. Ζαΐμη Φωκίωνα,</a:t>
            </a:r>
            <a:r>
              <a:rPr lang="el-GR" sz="1300" b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l-GR" sz="1300" i="1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Αντιπεριφερειάρχη Επιχειρηματικότητας, Έρευνας και Καινοτομίας Περιφέρειας Δυτικής Ελλάδας</a:t>
            </a:r>
          </a:p>
          <a:p>
            <a:pPr algn="just">
              <a:spcAft>
                <a:spcPts val="600"/>
              </a:spcAft>
            </a:pP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16.25 – 16.35:</a:t>
            </a:r>
            <a:r>
              <a:rPr lang="el-GR" sz="1300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l-GR" sz="1300" b="1" dirty="0">
                <a:latin typeface="Roboto" panose="02000000000000000000" pitchFamily="2" charset="0"/>
                <a:ea typeface="Roboto" panose="02000000000000000000" pitchFamily="2" charset="0"/>
              </a:rPr>
              <a:t>Χαιρετισμός </a:t>
            </a:r>
            <a:r>
              <a:rPr lang="el-GR" sz="1300" b="1" dirty="0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κ. </a:t>
            </a:r>
            <a:r>
              <a:rPr lang="el-GR" sz="1300" b="1" dirty="0" err="1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Κουτσομιχάλη</a:t>
            </a:r>
            <a:r>
              <a:rPr lang="el-GR" sz="1300" b="1" dirty="0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Άγγελου</a:t>
            </a:r>
            <a:r>
              <a:rPr lang="el-GR" sz="1300" i="1" dirty="0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</a:t>
            </a:r>
            <a:r>
              <a:rPr lang="el-GR" sz="1300" i="1" dirty="0">
                <a:solidFill>
                  <a:srgbClr val="4E6D8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l-GR" sz="1300" i="1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Επιστημονικού Δ/</a:t>
            </a:r>
            <a:r>
              <a:rPr lang="el-GR" sz="1300" i="1" dirty="0" err="1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ντη</a:t>
            </a:r>
            <a:r>
              <a:rPr lang="el-GR" sz="1300" i="1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– εκπρόσωπος του Αναδόχου του έργου: </a:t>
            </a:r>
            <a:r>
              <a:rPr lang="en-US" sz="1300" i="1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EEO Group A.E.</a:t>
            </a:r>
          </a:p>
          <a:p>
            <a:pPr algn="just">
              <a:spcAft>
                <a:spcPts val="600"/>
              </a:spcAft>
            </a:pP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6</a:t>
            </a: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.35 – 1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6</a:t>
            </a: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55: </a:t>
            </a:r>
            <a:r>
              <a:rPr lang="el-GR" sz="1300" b="1" dirty="0">
                <a:latin typeface="Roboto" panose="02000000000000000000" pitchFamily="2" charset="0"/>
                <a:ea typeface="Roboto" panose="02000000000000000000" pitchFamily="2" charset="0"/>
              </a:rPr>
              <a:t>Παρουσίαση υφιστάμενης κατάστασης και τάσεων για την απασχόληση στον τομέα των Κατασκευών στη Δυτική Ελλάδα, </a:t>
            </a:r>
            <a:r>
              <a:rPr lang="el-GR" sz="1300" b="1" dirty="0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κ. </a:t>
            </a:r>
            <a:r>
              <a:rPr lang="el-GR" sz="1300" b="1" dirty="0" err="1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Κώτσιος</a:t>
            </a:r>
            <a:r>
              <a:rPr lang="el-GR" sz="1300" b="1" dirty="0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Βάιος,</a:t>
            </a:r>
            <a:r>
              <a:rPr lang="el-GR" sz="1300" b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l-GR" sz="1300" i="1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Δρ. Επιστημών Περιβάλλοντος και Ανάπτυξης, Ερευνητής – Αναλυτής Αγοράς Εργασίας, </a:t>
            </a:r>
            <a:r>
              <a:rPr lang="en-US" sz="1300" i="1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Data to Action</a:t>
            </a:r>
            <a:r>
              <a:rPr lang="en-US" sz="1300" b="1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el-GR" sz="1300" b="1" dirty="0">
              <a:solidFill>
                <a:srgbClr val="A8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>
              <a:spcAft>
                <a:spcPts val="600"/>
              </a:spcAft>
            </a:pP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16.55 – 17.15:</a:t>
            </a:r>
            <a:r>
              <a:rPr lang="en-US" sz="1300" b="1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l-GR" sz="1300" b="1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κ</a:t>
            </a:r>
            <a:r>
              <a:rPr lang="el-GR" sz="1300" b="1" dirty="0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Αϊβαλής Βασίλης,</a:t>
            </a:r>
            <a:r>
              <a:rPr lang="el-GR" sz="1300" b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l-GR" sz="1300" i="1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Πρόεδρος Τ.Ε.Ε. Δυτικής Ελλάδας</a:t>
            </a:r>
            <a:endParaRPr lang="en-US" sz="1300" b="1" dirty="0">
              <a:solidFill>
                <a:srgbClr val="A8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>
              <a:spcAft>
                <a:spcPts val="600"/>
              </a:spcAft>
            </a:pP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7</a:t>
            </a: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 – 1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7</a:t>
            </a: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l-GR" sz="1300" b="1" dirty="0">
                <a:latin typeface="Roboto" panose="02000000000000000000" pitchFamily="2" charset="0"/>
                <a:ea typeface="Roboto" panose="02000000000000000000" pitchFamily="2" charset="0"/>
              </a:rPr>
              <a:t>Προοπτικές νέων θέσεων εργασίας και απόκτησης δεξιοτήτων για το ανθρώπινο δυναμικό στον τομέα των Κατασκευών στην Περιφέρεια Δυτικής Ελλάδος, </a:t>
            </a:r>
            <a:r>
              <a:rPr lang="el-GR" sz="1300" b="1" dirty="0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κ. </a:t>
            </a:r>
            <a:r>
              <a:rPr lang="el-GR" sz="1300" b="1" dirty="0" err="1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Θελερίτης</a:t>
            </a:r>
            <a:r>
              <a:rPr lang="el-GR" sz="1300" b="1" dirty="0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Νίκος και </a:t>
            </a:r>
            <a:r>
              <a:rPr lang="el-GR" sz="1300" b="1" dirty="0" err="1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Πρελορέντζος</a:t>
            </a:r>
            <a:r>
              <a:rPr lang="el-GR" sz="1300" b="1" dirty="0">
                <a:solidFill>
                  <a:srgbClr val="B01D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Αρσένιος – Γεώργιος, </a:t>
            </a:r>
            <a:r>
              <a:rPr lang="el-GR" sz="1300" i="1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Σύμβουλοι ΕΕΟ </a:t>
            </a:r>
            <a:r>
              <a:rPr lang="en-US" sz="1300" i="1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Group </a:t>
            </a:r>
            <a:endParaRPr lang="el-GR" sz="1300" i="1" dirty="0">
              <a:solidFill>
                <a:srgbClr val="477197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>
              <a:spcAft>
                <a:spcPts val="600"/>
              </a:spcAft>
            </a:pP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7</a:t>
            </a: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.30 – 1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7</a:t>
            </a:r>
            <a:r>
              <a:rPr lang="en-US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.45</a:t>
            </a:r>
            <a:r>
              <a:rPr lang="el-GR" sz="1300" b="1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r>
              <a:rPr lang="el-GR" sz="1300" b="1" i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l-GR" sz="1300" b="1" dirty="0">
                <a:latin typeface="Roboto" panose="02000000000000000000" pitchFamily="2" charset="0"/>
                <a:ea typeface="Roboto" panose="02000000000000000000" pitchFamily="2" charset="0"/>
              </a:rPr>
              <a:t>Προτάσεις για την ανάπτυξη των δεξιοτήτων του ανθρώπινου δυναμικού στον τομέα των Κατασκευών – Ερωτήσεις – Συζήτηση – Κλείσιμο </a:t>
            </a:r>
            <a:endParaRPr lang="el-GR" sz="1300" b="1" i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ABB9ED-E543-EB02-05FA-8D7CDA287659}"/>
              </a:ext>
            </a:extLst>
          </p:cNvPr>
          <p:cNvSpPr txBox="1"/>
          <p:nvPr/>
        </p:nvSpPr>
        <p:spPr>
          <a:xfrm>
            <a:off x="489856" y="5942138"/>
            <a:ext cx="5794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i="1" dirty="0">
                <a:latin typeface="Roboto" panose="02000000000000000000" pitchFamily="2" charset="0"/>
                <a:ea typeface="Roboto" panose="02000000000000000000" pitchFamily="2" charset="0"/>
              </a:rPr>
              <a:t>Το εργαστήριο είναι ανοιχτό στο ευρύ κοινό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44F405-AFC8-F260-97AA-2A9C17EC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03" y="264239"/>
            <a:ext cx="5435413" cy="5933481"/>
          </a:xfrm>
          <a:prstGeom prst="rect">
            <a:avLst/>
          </a:prstGeom>
          <a:noFill/>
          <a:ln>
            <a:noFill/>
          </a:ln>
        </p:spPr>
        <p:txBody>
          <a:bodyPr lIns="98757" tIns="49378" rIns="98757" bIns="49378"/>
          <a:lstStyle>
            <a:lvl1pPr marL="371475" indent="-371475" algn="l" defTabSz="9874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07975" algn="l" defTabSz="9874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</a:defRPr>
            </a:lvl2pPr>
            <a:lvl3pPr marL="1233488" indent="-246063" algn="l" defTabSz="9874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</a:defRPr>
            </a:lvl3pPr>
            <a:lvl4pPr marL="1727200" indent="-246063" algn="l" defTabSz="9874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220913" indent="-246063" algn="l" defTabSz="9874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678113" indent="-246063" algn="l" defTabSz="98742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3135313" indent="-246063" algn="l" defTabSz="98742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592513" indent="-246063" algn="l" defTabSz="98742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4049713" indent="-246063" algn="l" defTabSz="98742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fontAlgn="b" hangingPunct="1">
              <a:spcBef>
                <a:spcPts val="0"/>
              </a:spcBef>
              <a:buFontTx/>
              <a:buNone/>
              <a:defRPr/>
            </a:pPr>
            <a:r>
              <a:rPr lang="el-GR" altLang="el-GR" sz="1400" b="1" kern="0" dirty="0"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Ο Περιφερειάρχης Δυτικής Ελλάδος </a:t>
            </a:r>
            <a:endParaRPr lang="en-US" altLang="el-GR" sz="1400" b="1" kern="0" dirty="0">
              <a:latin typeface="Roboto" panose="02000000000000000000" pitchFamily="2" charset="0"/>
              <a:ea typeface="Roboto" panose="02000000000000000000" pitchFamily="2" charset="0"/>
              <a:cs typeface="Segoe UI Light" panose="020B0502040204020203" pitchFamily="34" charset="0"/>
            </a:endParaRPr>
          </a:p>
          <a:p>
            <a:pPr marL="0" indent="0" algn="ctr" eaLnBrk="1" fontAlgn="b" hangingPunct="1">
              <a:spcBef>
                <a:spcPts val="0"/>
              </a:spcBef>
              <a:buFontTx/>
              <a:buNone/>
              <a:defRPr/>
            </a:pPr>
            <a:r>
              <a:rPr lang="el-GR" altLang="el-GR" sz="1400" b="1" kern="0" dirty="0"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κ. Φαρμάκης Νεκτάριος </a:t>
            </a:r>
          </a:p>
          <a:p>
            <a:pPr marL="0" indent="0" algn="ctr" eaLnBrk="1" fontAlgn="b" hangingPunct="1">
              <a:spcBef>
                <a:spcPts val="0"/>
              </a:spcBef>
              <a:buFontTx/>
              <a:buNone/>
              <a:defRPr/>
            </a:pPr>
            <a:r>
              <a:rPr lang="el-GR" altLang="el-GR" sz="1400" kern="0" dirty="0"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σας προσκαλεί </a:t>
            </a:r>
          </a:p>
          <a:p>
            <a:pPr marL="0" indent="0" algn="ctr" eaLnBrk="1" fontAlgn="b" hangingPunct="1">
              <a:spcBef>
                <a:spcPts val="0"/>
              </a:spcBef>
              <a:buFontTx/>
              <a:buNone/>
              <a:defRPr/>
            </a:pPr>
            <a:r>
              <a:rPr lang="el-GR" altLang="el-GR" sz="1400" b="1" kern="0" dirty="0"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στο θεματικό εργαστήριο – </a:t>
            </a:r>
            <a:r>
              <a:rPr lang="en-US" altLang="el-GR" sz="1400" b="1" kern="0" dirty="0"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focus group</a:t>
            </a:r>
            <a:r>
              <a:rPr lang="el-GR" altLang="el-GR" sz="1400" b="1" kern="0" dirty="0"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 με τίτλο: </a:t>
            </a:r>
          </a:p>
          <a:p>
            <a:pPr marL="0" indent="0" algn="ctr">
              <a:spcBef>
                <a:spcPts val="1200"/>
              </a:spcBef>
              <a:buFontTx/>
              <a:buNone/>
              <a:defRPr/>
            </a:pPr>
            <a:r>
              <a:rPr lang="el-GR" altLang="el-GR" sz="1400" b="1" i="1" kern="0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«Πρόβλεψη δεξιοτήτων και θέσεων εργασίας στον τομέα των Κατασκευών στην Περιφέρεια Δυτικής Ελλάδας»</a:t>
            </a:r>
            <a:endParaRPr lang="el-GR" altLang="el-GR" sz="1400" b="1" kern="0" dirty="0">
              <a:solidFill>
                <a:schemeClr val="accent6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Segoe UI Light" panose="020B0502040204020203" pitchFamily="34" charset="0"/>
            </a:endParaRPr>
          </a:p>
          <a:p>
            <a:pPr marL="0" indent="0" algn="ctr">
              <a:spcBef>
                <a:spcPts val="1200"/>
              </a:spcBef>
              <a:buFontTx/>
              <a:buNone/>
              <a:defRPr/>
            </a:pPr>
            <a:r>
              <a:rPr lang="el-GR" altLang="el-GR" sz="1400" b="1" kern="0" dirty="0"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Στο πλαίσιο του έργου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l-GR" altLang="el-GR" sz="1400" b="1" kern="0" dirty="0">
                <a:solidFill>
                  <a:srgbClr val="477197"/>
                </a:solidFill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 «Παροχή Εξειδικευμένων Υπηρεσιών για την Ανάπτυξη και Λειτουργία Περιφερειακού Μηχανισμού Διάγνωσης της Αγοράς Εργασίας στην Περιφέρεια Δυτικής Ελλάδας»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l-GR" altLang="el-GR" sz="1000" b="1" kern="0" dirty="0"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Κωδικός ΟΠΣ/ MIS 5075872</a:t>
            </a:r>
            <a:endParaRPr lang="el-GR" altLang="el-GR" sz="1400" kern="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Segoe UI Light" panose="020B0502040204020203" pitchFamily="34" charset="0"/>
            </a:endParaRPr>
          </a:p>
          <a:p>
            <a:pPr marL="0" indent="0" algn="ctr" eaLnBrk="1" fontAlgn="b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r>
              <a:rPr lang="el-GR" altLang="el-GR" sz="1400" kern="0" dirty="0"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που θα πραγματοποιηθεί την </a:t>
            </a:r>
          </a:p>
          <a:p>
            <a:pPr marL="0" indent="0" algn="ctr" eaLnBrk="1" fontAlgn="b" hangingPunct="1">
              <a:spcBef>
                <a:spcPts val="1200"/>
              </a:spcBef>
              <a:buFontTx/>
              <a:buNone/>
              <a:defRPr/>
            </a:pPr>
            <a:r>
              <a:rPr lang="el-GR" altLang="el-GR" sz="1400" b="1" kern="0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Πέμπτη 15 Δεκεμβρίου και ώρα </a:t>
            </a:r>
            <a:r>
              <a:rPr lang="en-US" altLang="el-GR" sz="1400" b="1" kern="0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1</a:t>
            </a:r>
            <a:r>
              <a:rPr lang="el-GR" altLang="el-GR" sz="1400" b="1" kern="0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6</a:t>
            </a:r>
            <a:r>
              <a:rPr lang="en-US" altLang="el-GR" sz="1400" b="1" kern="0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.00 </a:t>
            </a:r>
            <a:r>
              <a:rPr lang="el-GR" altLang="el-GR" sz="1400" b="1" kern="0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μ.μ. </a:t>
            </a:r>
          </a:p>
          <a:p>
            <a:pPr marL="0" indent="0" algn="ctr" eaLnBrk="1" fontAlgn="b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l-GR" altLang="el-GR" sz="1400" b="1" kern="0" dirty="0">
                <a:solidFill>
                  <a:srgbClr val="A8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Αίθουσα Περιφερειακού Συμβουλίου της Περιφέρειας Δυτικής Ελλάδος </a:t>
            </a:r>
          </a:p>
          <a:p>
            <a:pPr marL="0" indent="0" algn="ctr" eaLnBrk="1" fontAlgn="b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l-GR" altLang="el-GR" sz="1400" b="1" kern="0" dirty="0"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Ν.Ε.Ο. Πατρών – Αθηνών 32, </a:t>
            </a:r>
          </a:p>
          <a:p>
            <a:pPr marL="0" indent="0" algn="ctr" eaLnBrk="1" fontAlgn="b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l-GR" altLang="el-GR" sz="1400" b="1" kern="0" dirty="0">
                <a:latin typeface="Roboto" panose="02000000000000000000" pitchFamily="2" charset="0"/>
                <a:ea typeface="Roboto" panose="02000000000000000000" pitchFamily="2" charset="0"/>
                <a:cs typeface="Segoe UI Light" panose="020B0502040204020203" pitchFamily="34" charset="0"/>
              </a:rPr>
              <a:t>26441, Πάτρα</a:t>
            </a:r>
          </a:p>
          <a:p>
            <a:pPr marL="0" indent="0" algn="ctr" eaLnBrk="1" fontAlgn="b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el-GR" altLang="el-GR" sz="1400" b="1" kern="0" dirty="0">
              <a:solidFill>
                <a:srgbClr val="A80000"/>
              </a:solidFill>
              <a:latin typeface="Roboto" panose="02000000000000000000" pitchFamily="2" charset="0"/>
              <a:ea typeface="Roboto" panose="02000000000000000000" pitchFamily="2" charset="0"/>
              <a:cs typeface="Segoe UI Light" panose="020B0502040204020203" pitchFamily="34" charset="0"/>
            </a:endParaRPr>
          </a:p>
        </p:txBody>
      </p:sp>
      <p:pic>
        <p:nvPicPr>
          <p:cNvPr id="17" name="Γραφικό 16" descr="Σημάδι περίγραμμα">
            <a:extLst>
              <a:ext uri="{FF2B5EF4-FFF2-40B4-BE49-F238E27FC236}">
                <a16:creationId xmlns:a16="http://schemas.microsoft.com/office/drawing/2014/main" id="{3A9AF8E0-BBD5-C446-9EFF-EC6B3D11C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6520" y="4107498"/>
            <a:ext cx="456968" cy="45696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11117DA-B8E3-9ECD-7CDE-A0B5CB48EE29}"/>
              </a:ext>
            </a:extLst>
          </p:cNvPr>
          <p:cNvSpPr txBox="1"/>
          <p:nvPr/>
        </p:nvSpPr>
        <p:spPr>
          <a:xfrm>
            <a:off x="489856" y="4676775"/>
            <a:ext cx="5044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9CB7D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Το </a:t>
            </a:r>
            <a:r>
              <a:rPr lang="en-US" sz="1200" dirty="0">
                <a:solidFill>
                  <a:srgbClr val="9CB7D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</a:t>
            </a:r>
            <a:r>
              <a:rPr lang="el-GR" sz="1200" dirty="0" err="1">
                <a:solidFill>
                  <a:srgbClr val="9CB7D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ocus</a:t>
            </a:r>
            <a:r>
              <a:rPr lang="el-GR" sz="1200" dirty="0">
                <a:solidFill>
                  <a:srgbClr val="9CB7D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200" dirty="0">
                <a:solidFill>
                  <a:srgbClr val="9CB7D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</a:t>
            </a:r>
            <a:r>
              <a:rPr lang="el-GR" sz="1200" dirty="0" err="1">
                <a:solidFill>
                  <a:srgbClr val="9CB7D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roup</a:t>
            </a:r>
            <a:r>
              <a:rPr lang="el-GR" sz="1200" dirty="0">
                <a:solidFill>
                  <a:srgbClr val="9CB7D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αποσκοπεί στην ενημέρωση και στην κινητοποίηση των αρμόδιων φορέων για το έργο του Περιφερειακού Μηχανισμού Διάγνωσης</a:t>
            </a:r>
            <a:r>
              <a:rPr lang="en-US" sz="1200" dirty="0">
                <a:solidFill>
                  <a:srgbClr val="9CB7D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l-GR" sz="1200" dirty="0">
                <a:solidFill>
                  <a:srgbClr val="9CB7D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των Αναγκών της Αγοράς Εργασίας, προκειμένου να συμβάλλουν με τις προτάσεις τους στην ανάπτυξη του ανθρώπινου δυναμικού στον τομέα των Κατασκευών στην Περιφέρεια Δυτικής Ελλάδας.</a:t>
            </a:r>
          </a:p>
        </p:txBody>
      </p:sp>
      <p:pic>
        <p:nvPicPr>
          <p:cNvPr id="19" name="Εικόνα 18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806086EC-2011-6F77-76D0-B970660123F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043" y="6331446"/>
            <a:ext cx="6737914" cy="60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2619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439</Words>
  <Application>Microsoft Office PowerPoint</Application>
  <PresentationFormat>Ευρεία οθόνη</PresentationFormat>
  <Paragraphs>37</Paragraphs>
  <Slides>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Θέμα του Office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Arsenis Prelorentzos</dc:creator>
  <cp:lastModifiedBy>Arsenis Prelorentzos</cp:lastModifiedBy>
  <cp:revision>1</cp:revision>
  <dcterms:created xsi:type="dcterms:W3CDTF">2022-10-24T08:10:58Z</dcterms:created>
  <dcterms:modified xsi:type="dcterms:W3CDTF">2022-12-06T11:37:22Z</dcterms:modified>
</cp:coreProperties>
</file>